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1" r:id="rId3"/>
    <p:sldId id="270" r:id="rId4"/>
    <p:sldId id="262" r:id="rId5"/>
    <p:sldId id="304" r:id="rId6"/>
    <p:sldId id="257" r:id="rId7"/>
    <p:sldId id="272" r:id="rId8"/>
    <p:sldId id="274" r:id="rId9"/>
    <p:sldId id="279" r:id="rId10"/>
    <p:sldId id="260" r:id="rId11"/>
    <p:sldId id="264" r:id="rId12"/>
    <p:sldId id="258" r:id="rId13"/>
    <p:sldId id="277" r:id="rId14"/>
    <p:sldId id="259" r:id="rId15"/>
    <p:sldId id="266" r:id="rId16"/>
    <p:sldId id="267" r:id="rId17"/>
    <p:sldId id="268" r:id="rId18"/>
    <p:sldId id="271" r:id="rId19"/>
    <p:sldId id="278" r:id="rId20"/>
    <p:sldId id="275" r:id="rId21"/>
    <p:sldId id="276" r:id="rId22"/>
    <p:sldId id="273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3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6" r:id="rId49"/>
    <p:sldId id="308" r:id="rId50"/>
    <p:sldId id="309" r:id="rId51"/>
    <p:sldId id="310" r:id="rId52"/>
    <p:sldId id="312" r:id="rId53"/>
    <p:sldId id="311" r:id="rId54"/>
    <p:sldId id="320" r:id="rId55"/>
    <p:sldId id="321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07" r:id="rId6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3D13D4-642C-459D-B4C1-102EFD2EFD6A}" v="12" dt="2023-06-10T20:52:20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oares" userId="8d3e1069-0402-4a5a-aead-d4d8fb489e28" providerId="ADAL" clId="{C97AB791-ADA2-4F10-9C65-48819D3FEF38}"/>
    <pc:docChg chg="undo custSel addSld delSld modSld sldOrd">
      <pc:chgData name="Daniel Soares" userId="8d3e1069-0402-4a5a-aead-d4d8fb489e28" providerId="ADAL" clId="{C97AB791-ADA2-4F10-9C65-48819D3FEF38}" dt="2023-05-26T17:28:44.771" v="6615" actId="2890"/>
      <pc:docMkLst>
        <pc:docMk/>
      </pc:docMkLst>
      <pc:sldChg chg="addSp delSp modSp del mod">
        <pc:chgData name="Daniel Soares" userId="8d3e1069-0402-4a5a-aead-d4d8fb489e28" providerId="ADAL" clId="{C97AB791-ADA2-4F10-9C65-48819D3FEF38}" dt="2023-03-24T09:40:16.237" v="1036" actId="2696"/>
        <pc:sldMkLst>
          <pc:docMk/>
          <pc:sldMk cId="3578152829" sldId="256"/>
        </pc:sldMkLst>
        <pc:spChg chg="mod">
          <ac:chgData name="Daniel Soares" userId="8d3e1069-0402-4a5a-aead-d4d8fb489e28" providerId="ADAL" clId="{C97AB791-ADA2-4F10-9C65-48819D3FEF38}" dt="2023-03-24T09:37:15.318" v="982" actId="14100"/>
          <ac:spMkLst>
            <pc:docMk/>
            <pc:sldMk cId="3578152829" sldId="256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3-24T09:36:01.379" v="949" actId="1076"/>
          <ac:spMkLst>
            <pc:docMk/>
            <pc:sldMk cId="3578152829" sldId="256"/>
            <ac:spMk id="3" creationId="{4AA9A7C4-2774-AF65-9B69-FEF9AD058B88}"/>
          </ac:spMkLst>
        </pc:spChg>
        <pc:spChg chg="add del mod">
          <ac:chgData name="Daniel Soares" userId="8d3e1069-0402-4a5a-aead-d4d8fb489e28" providerId="ADAL" clId="{C97AB791-ADA2-4F10-9C65-48819D3FEF38}" dt="2023-03-24T09:36:36.074" v="953" actId="478"/>
          <ac:spMkLst>
            <pc:docMk/>
            <pc:sldMk cId="3578152829" sldId="256"/>
            <ac:spMk id="4" creationId="{54109EF5-312C-206D-06C0-DA850D1655F8}"/>
          </ac:spMkLst>
        </pc:spChg>
        <pc:spChg chg="add mod">
          <ac:chgData name="Daniel Soares" userId="8d3e1069-0402-4a5a-aead-d4d8fb489e28" providerId="ADAL" clId="{C97AB791-ADA2-4F10-9C65-48819D3FEF38}" dt="2023-03-24T09:38:17.030" v="1035" actId="1076"/>
          <ac:spMkLst>
            <pc:docMk/>
            <pc:sldMk cId="3578152829" sldId="256"/>
            <ac:spMk id="5" creationId="{53633BE5-7C65-DB27-B1C2-2D10F505200F}"/>
          </ac:spMkLst>
        </pc:spChg>
        <pc:spChg chg="add mod">
          <ac:chgData name="Daniel Soares" userId="8d3e1069-0402-4a5a-aead-d4d8fb489e28" providerId="ADAL" clId="{C97AB791-ADA2-4F10-9C65-48819D3FEF38}" dt="2023-03-24T09:38:10.574" v="1034" actId="27636"/>
          <ac:spMkLst>
            <pc:docMk/>
            <pc:sldMk cId="3578152829" sldId="256"/>
            <ac:spMk id="6" creationId="{B5ECF110-FED0-4CD1-6900-5118DF36F3CF}"/>
          </ac:spMkLst>
        </pc:spChg>
        <pc:spChg chg="del">
          <ac:chgData name="Daniel Soares" userId="8d3e1069-0402-4a5a-aead-d4d8fb489e28" providerId="ADAL" clId="{C97AB791-ADA2-4F10-9C65-48819D3FEF38}" dt="2023-03-24T09:36:38.336" v="954" actId="478"/>
          <ac:spMkLst>
            <pc:docMk/>
            <pc:sldMk cId="3578152829" sldId="256"/>
            <ac:spMk id="16" creationId="{7A0C1FD2-9A5C-A673-3093-1707335CA04B}"/>
          </ac:spMkLst>
        </pc:spChg>
        <pc:picChg chg="mod">
          <ac:chgData name="Daniel Soares" userId="8d3e1069-0402-4a5a-aead-d4d8fb489e28" providerId="ADAL" clId="{C97AB791-ADA2-4F10-9C65-48819D3FEF38}" dt="2023-03-24T09:36:54.576" v="980" actId="1076"/>
          <ac:picMkLst>
            <pc:docMk/>
            <pc:sldMk cId="3578152829" sldId="256"/>
            <ac:picMk id="7" creationId="{35ADFD5C-4494-5BD9-D833-9B37C304B151}"/>
          </ac:picMkLst>
        </pc:picChg>
      </pc:sldChg>
      <pc:sldChg chg="addSp delSp modSp mod">
        <pc:chgData name="Daniel Soares" userId="8d3e1069-0402-4a5a-aead-d4d8fb489e28" providerId="ADAL" clId="{C97AB791-ADA2-4F10-9C65-48819D3FEF38}" dt="2023-03-24T09:43:06.700" v="1097" actId="1076"/>
        <pc:sldMkLst>
          <pc:docMk/>
          <pc:sldMk cId="3287451512" sldId="257"/>
        </pc:sldMkLst>
        <pc:spChg chg="add del mod">
          <ac:chgData name="Daniel Soares" userId="8d3e1069-0402-4a5a-aead-d4d8fb489e28" providerId="ADAL" clId="{C97AB791-ADA2-4F10-9C65-48819D3FEF38}" dt="2023-03-24T09:42:44.946" v="1094" actId="478"/>
          <ac:spMkLst>
            <pc:docMk/>
            <pc:sldMk cId="3287451512" sldId="257"/>
            <ac:spMk id="2" creationId="{B710E311-5462-D5DD-F713-B4F8B2666A3F}"/>
          </ac:spMkLst>
        </pc:spChg>
        <pc:spChg chg="mod">
          <ac:chgData name="Daniel Soares" userId="8d3e1069-0402-4a5a-aead-d4d8fb489e28" providerId="ADAL" clId="{C97AB791-ADA2-4F10-9C65-48819D3FEF38}" dt="2023-03-24T09:40:32.925" v="1044" actId="14100"/>
          <ac:spMkLst>
            <pc:docMk/>
            <pc:sldMk cId="3287451512" sldId="257"/>
            <ac:spMk id="3" creationId="{4AA9A7C4-2774-AF65-9B69-FEF9AD058B88}"/>
          </ac:spMkLst>
        </pc:spChg>
        <pc:spChg chg="add mod">
          <ac:chgData name="Daniel Soares" userId="8d3e1069-0402-4a5a-aead-d4d8fb489e28" providerId="ADAL" clId="{C97AB791-ADA2-4F10-9C65-48819D3FEF38}" dt="2023-03-24T09:40:55.940" v="1050" actId="1076"/>
          <ac:spMkLst>
            <pc:docMk/>
            <pc:sldMk cId="3287451512" sldId="257"/>
            <ac:spMk id="4" creationId="{CFC55065-48E0-1DF0-9C02-C1AA50E67AE3}"/>
          </ac:spMkLst>
        </pc:spChg>
        <pc:spChg chg="add mod">
          <ac:chgData name="Daniel Soares" userId="8d3e1069-0402-4a5a-aead-d4d8fb489e28" providerId="ADAL" clId="{C97AB791-ADA2-4F10-9C65-48819D3FEF38}" dt="2023-03-24T09:42:37.267" v="1093" actId="6549"/>
          <ac:spMkLst>
            <pc:docMk/>
            <pc:sldMk cId="3287451512" sldId="257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3-24T09:43:06.700" v="1097" actId="1076"/>
          <ac:spMkLst>
            <pc:docMk/>
            <pc:sldMk cId="3287451512" sldId="257"/>
            <ac:spMk id="9" creationId="{8D8974E1-2B0B-650B-AC02-A8800AACA943}"/>
          </ac:spMkLst>
        </pc:spChg>
        <pc:spChg chg="ord">
          <ac:chgData name="Daniel Soares" userId="8d3e1069-0402-4a5a-aead-d4d8fb489e28" providerId="ADAL" clId="{C97AB791-ADA2-4F10-9C65-48819D3FEF38}" dt="2023-03-24T09:40:50.351" v="1047" actId="166"/>
          <ac:spMkLst>
            <pc:docMk/>
            <pc:sldMk cId="3287451512" sldId="257"/>
            <ac:spMk id="15" creationId="{7BDEDE8F-6EA2-2E0C-BCA7-49A4DF0935EF}"/>
          </ac:spMkLst>
        </pc:spChg>
        <pc:spChg chg="del">
          <ac:chgData name="Daniel Soares" userId="8d3e1069-0402-4a5a-aead-d4d8fb489e28" providerId="ADAL" clId="{C97AB791-ADA2-4F10-9C65-48819D3FEF38}" dt="2023-03-24T09:40:52.116" v="1048" actId="478"/>
          <ac:spMkLst>
            <pc:docMk/>
            <pc:sldMk cId="3287451512" sldId="257"/>
            <ac:spMk id="16" creationId="{7A0C1FD2-9A5C-A673-3093-1707335CA04B}"/>
          </ac:spMkLst>
        </pc:spChg>
        <pc:picChg chg="mod">
          <ac:chgData name="Daniel Soares" userId="8d3e1069-0402-4a5a-aead-d4d8fb489e28" providerId="ADAL" clId="{C97AB791-ADA2-4F10-9C65-48819D3FEF38}" dt="2023-03-24T09:40:41.866" v="1046" actId="14100"/>
          <ac:picMkLst>
            <pc:docMk/>
            <pc:sldMk cId="3287451512" sldId="257"/>
            <ac:picMk id="5" creationId="{EDFF65A8-058E-93FE-641E-49D6F3D7BB45}"/>
          </ac:picMkLst>
        </pc:picChg>
      </pc:sldChg>
      <pc:sldChg chg="addSp delSp modSp mod">
        <pc:chgData name="Daniel Soares" userId="8d3e1069-0402-4a5a-aead-d4d8fb489e28" providerId="ADAL" clId="{C97AB791-ADA2-4F10-9C65-48819D3FEF38}" dt="2023-03-24T10:22:01.932" v="1696" actId="1076"/>
        <pc:sldMkLst>
          <pc:docMk/>
          <pc:sldMk cId="1415688284" sldId="258"/>
        </pc:sldMkLst>
        <pc:spChg chg="mod">
          <ac:chgData name="Daniel Soares" userId="8d3e1069-0402-4a5a-aead-d4d8fb489e28" providerId="ADAL" clId="{C97AB791-ADA2-4F10-9C65-48819D3FEF38}" dt="2023-03-24T10:12:29.245" v="1550" actId="14100"/>
          <ac:spMkLst>
            <pc:docMk/>
            <pc:sldMk cId="1415688284" sldId="258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3-24T10:21:52.595" v="1692" actId="1076"/>
          <ac:spMkLst>
            <pc:docMk/>
            <pc:sldMk cId="1415688284" sldId="258"/>
            <ac:spMk id="3" creationId="{4AA9A7C4-2774-AF65-9B69-FEF9AD058B88}"/>
          </ac:spMkLst>
        </pc:spChg>
        <pc:spChg chg="add del mod">
          <ac:chgData name="Daniel Soares" userId="8d3e1069-0402-4a5a-aead-d4d8fb489e28" providerId="ADAL" clId="{C97AB791-ADA2-4F10-9C65-48819D3FEF38}" dt="2023-03-24T10:16:44.535" v="1627" actId="478"/>
          <ac:spMkLst>
            <pc:docMk/>
            <pc:sldMk cId="1415688284" sldId="258"/>
            <ac:spMk id="5" creationId="{1E1C36B4-42AE-504A-0178-36B924104EBD}"/>
          </ac:spMkLst>
        </pc:spChg>
        <pc:spChg chg="add mod">
          <ac:chgData name="Daniel Soares" userId="8d3e1069-0402-4a5a-aead-d4d8fb489e28" providerId="ADAL" clId="{C97AB791-ADA2-4F10-9C65-48819D3FEF38}" dt="2023-03-24T10:13:32.050" v="1551"/>
          <ac:spMkLst>
            <pc:docMk/>
            <pc:sldMk cId="1415688284" sldId="258"/>
            <ac:spMk id="6" creationId="{52F0DD99-9D2F-1852-242E-79318B9D4CD2}"/>
          </ac:spMkLst>
        </pc:spChg>
        <pc:spChg chg="add mod">
          <ac:chgData name="Daniel Soares" userId="8d3e1069-0402-4a5a-aead-d4d8fb489e28" providerId="ADAL" clId="{C97AB791-ADA2-4F10-9C65-48819D3FEF38}" dt="2023-03-24T10:16:11.962" v="1622" actId="20577"/>
          <ac:spMkLst>
            <pc:docMk/>
            <pc:sldMk cId="1415688284" sldId="258"/>
            <ac:spMk id="7" creationId="{D75B5E2C-FFC4-049E-57DE-FD6618732AE2}"/>
          </ac:spMkLst>
        </pc:spChg>
        <pc:spChg chg="add mod">
          <ac:chgData name="Daniel Soares" userId="8d3e1069-0402-4a5a-aead-d4d8fb489e28" providerId="ADAL" clId="{C97AB791-ADA2-4F10-9C65-48819D3FEF38}" dt="2023-03-24T10:22:01.932" v="1696" actId="1076"/>
          <ac:spMkLst>
            <pc:docMk/>
            <pc:sldMk cId="1415688284" sldId="258"/>
            <ac:spMk id="9" creationId="{FA6819CE-7886-9D9F-C153-64046D0C1E13}"/>
          </ac:spMkLst>
        </pc:spChg>
        <pc:spChg chg="mod">
          <ac:chgData name="Daniel Soares" userId="8d3e1069-0402-4a5a-aead-d4d8fb489e28" providerId="ADAL" clId="{C97AB791-ADA2-4F10-9C65-48819D3FEF38}" dt="2023-03-24T10:17:01.239" v="1632" actId="14100"/>
          <ac:spMkLst>
            <pc:docMk/>
            <pc:sldMk cId="1415688284" sldId="258"/>
            <ac:spMk id="15" creationId="{7BDEDE8F-6EA2-2E0C-BCA7-49A4DF0935EF}"/>
          </ac:spMkLst>
        </pc:spChg>
        <pc:spChg chg="del">
          <ac:chgData name="Daniel Soares" userId="8d3e1069-0402-4a5a-aead-d4d8fb489e28" providerId="ADAL" clId="{C97AB791-ADA2-4F10-9C65-48819D3FEF38}" dt="2023-03-24T10:16:40.137" v="1626" actId="478"/>
          <ac:spMkLst>
            <pc:docMk/>
            <pc:sldMk cId="1415688284" sldId="258"/>
            <ac:spMk id="16" creationId="{7A0C1FD2-9A5C-A673-3093-1707335CA04B}"/>
          </ac:spMkLst>
        </pc:spChg>
        <pc:picChg chg="mod">
          <ac:chgData name="Daniel Soares" userId="8d3e1069-0402-4a5a-aead-d4d8fb489e28" providerId="ADAL" clId="{C97AB791-ADA2-4F10-9C65-48819D3FEF38}" dt="2023-03-24T10:21:59.247" v="1695" actId="1076"/>
          <ac:picMkLst>
            <pc:docMk/>
            <pc:sldMk cId="1415688284" sldId="258"/>
            <ac:picMk id="4" creationId="{440E1CFF-F1CD-7DFE-C0C0-450125BB5BA3}"/>
          </ac:picMkLst>
        </pc:picChg>
        <pc:picChg chg="mod">
          <ac:chgData name="Daniel Soares" userId="8d3e1069-0402-4a5a-aead-d4d8fb489e28" providerId="ADAL" clId="{C97AB791-ADA2-4F10-9C65-48819D3FEF38}" dt="2023-03-24T10:16:55.482" v="1630" actId="1076"/>
          <ac:picMkLst>
            <pc:docMk/>
            <pc:sldMk cId="1415688284" sldId="258"/>
            <ac:picMk id="8" creationId="{FE465EBB-9161-14A3-150E-AAA376E64AC0}"/>
          </ac:picMkLst>
        </pc:picChg>
        <pc:picChg chg="mod">
          <ac:chgData name="Daniel Soares" userId="8d3e1069-0402-4a5a-aead-d4d8fb489e28" providerId="ADAL" clId="{C97AB791-ADA2-4F10-9C65-48819D3FEF38}" dt="2023-03-24T10:16:49.975" v="1629" actId="1076"/>
          <ac:picMkLst>
            <pc:docMk/>
            <pc:sldMk cId="1415688284" sldId="258"/>
            <ac:picMk id="10" creationId="{2697E98C-EA6D-245A-49BF-9D97FF2862F5}"/>
          </ac:picMkLst>
        </pc:picChg>
      </pc:sldChg>
      <pc:sldChg chg="addSp delSp modSp mod">
        <pc:chgData name="Daniel Soares" userId="8d3e1069-0402-4a5a-aead-d4d8fb489e28" providerId="ADAL" clId="{C97AB791-ADA2-4F10-9C65-48819D3FEF38}" dt="2023-04-10T07:49:07.526" v="2860" actId="20577"/>
        <pc:sldMkLst>
          <pc:docMk/>
          <pc:sldMk cId="3396385620" sldId="259"/>
        </pc:sldMkLst>
        <pc:spChg chg="mod">
          <ac:chgData name="Daniel Soares" userId="8d3e1069-0402-4a5a-aead-d4d8fb489e28" providerId="ADAL" clId="{C97AB791-ADA2-4F10-9C65-48819D3FEF38}" dt="2023-04-10T07:46:45.287" v="2753" actId="1076"/>
          <ac:spMkLst>
            <pc:docMk/>
            <pc:sldMk cId="3396385620" sldId="259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4-10T07:46:39.406" v="2750" actId="1076"/>
          <ac:spMkLst>
            <pc:docMk/>
            <pc:sldMk cId="3396385620" sldId="259"/>
            <ac:spMk id="3" creationId="{4AA9A7C4-2774-AF65-9B69-FEF9AD058B88}"/>
          </ac:spMkLst>
        </pc:spChg>
        <pc:spChg chg="add del mod">
          <ac:chgData name="Daniel Soares" userId="8d3e1069-0402-4a5a-aead-d4d8fb489e28" providerId="ADAL" clId="{C97AB791-ADA2-4F10-9C65-48819D3FEF38}" dt="2023-04-10T07:48:09.906" v="2763" actId="478"/>
          <ac:spMkLst>
            <pc:docMk/>
            <pc:sldMk cId="3396385620" sldId="259"/>
            <ac:spMk id="4" creationId="{63CB6D3D-55BC-9CE9-5D4F-89A3560346F3}"/>
          </ac:spMkLst>
        </pc:spChg>
        <pc:spChg chg="add del mod">
          <ac:chgData name="Daniel Soares" userId="8d3e1069-0402-4a5a-aead-d4d8fb489e28" providerId="ADAL" clId="{C97AB791-ADA2-4F10-9C65-48819D3FEF38}" dt="2023-03-21T10:17:26.769" v="649" actId="478"/>
          <ac:spMkLst>
            <pc:docMk/>
            <pc:sldMk cId="3396385620" sldId="259"/>
            <ac:spMk id="5" creationId="{8BC39BD5-05A4-480C-F02D-DFC3D4A4D755}"/>
          </ac:spMkLst>
        </pc:spChg>
        <pc:spChg chg="add mod">
          <ac:chgData name="Daniel Soares" userId="8d3e1069-0402-4a5a-aead-d4d8fb489e28" providerId="ADAL" clId="{C97AB791-ADA2-4F10-9C65-48819D3FEF38}" dt="2023-04-10T07:48:00.042" v="2758"/>
          <ac:spMkLst>
            <pc:docMk/>
            <pc:sldMk cId="3396385620" sldId="259"/>
            <ac:spMk id="8" creationId="{231305A9-D6EB-A953-5C78-DC409A9DF125}"/>
          </ac:spMkLst>
        </pc:spChg>
        <pc:spChg chg="add mod">
          <ac:chgData name="Daniel Soares" userId="8d3e1069-0402-4a5a-aead-d4d8fb489e28" providerId="ADAL" clId="{C97AB791-ADA2-4F10-9C65-48819D3FEF38}" dt="2023-04-10T07:49:07.526" v="2860" actId="20577"/>
          <ac:spMkLst>
            <pc:docMk/>
            <pc:sldMk cId="3396385620" sldId="259"/>
            <ac:spMk id="10" creationId="{728BD51B-B2A2-F909-DE97-422530080754}"/>
          </ac:spMkLst>
        </pc:spChg>
        <pc:spChg chg="add del mod ord">
          <ac:chgData name="Daniel Soares" userId="8d3e1069-0402-4a5a-aead-d4d8fb489e28" providerId="ADAL" clId="{C97AB791-ADA2-4F10-9C65-48819D3FEF38}" dt="2023-04-10T07:48:30.984" v="2773" actId="1076"/>
          <ac:spMkLst>
            <pc:docMk/>
            <pc:sldMk cId="3396385620" sldId="259"/>
            <ac:spMk id="15" creationId="{7BDEDE8F-6EA2-2E0C-BCA7-49A4DF0935EF}"/>
          </ac:spMkLst>
        </pc:spChg>
        <pc:spChg chg="del">
          <ac:chgData name="Daniel Soares" userId="8d3e1069-0402-4a5a-aead-d4d8fb489e28" providerId="ADAL" clId="{C97AB791-ADA2-4F10-9C65-48819D3FEF38}" dt="2023-04-10T07:48:07.507" v="2762" actId="478"/>
          <ac:spMkLst>
            <pc:docMk/>
            <pc:sldMk cId="3396385620" sldId="259"/>
            <ac:spMk id="16" creationId="{7A0C1FD2-9A5C-A673-3093-1707335CA04B}"/>
          </ac:spMkLst>
        </pc:spChg>
        <pc:picChg chg="del">
          <ac:chgData name="Daniel Soares" userId="8d3e1069-0402-4a5a-aead-d4d8fb489e28" providerId="ADAL" clId="{C97AB791-ADA2-4F10-9C65-48819D3FEF38}" dt="2023-04-10T07:48:01.877" v="2759" actId="478"/>
          <ac:picMkLst>
            <pc:docMk/>
            <pc:sldMk cId="3396385620" sldId="259"/>
            <ac:picMk id="6" creationId="{E04D06B7-39E6-6CFD-697D-CAA34192887A}"/>
          </ac:picMkLst>
        </pc:picChg>
        <pc:picChg chg="add mod">
          <ac:chgData name="Daniel Soares" userId="8d3e1069-0402-4a5a-aead-d4d8fb489e28" providerId="ADAL" clId="{C97AB791-ADA2-4F10-9C65-48819D3FEF38}" dt="2023-04-10T07:47:00.333" v="2757" actId="962"/>
          <ac:picMkLst>
            <pc:docMk/>
            <pc:sldMk cId="3396385620" sldId="259"/>
            <ac:picMk id="7" creationId="{1AB89B09-8E09-0809-2AA4-5510930FB9E9}"/>
          </ac:picMkLst>
        </pc:picChg>
        <pc:picChg chg="del">
          <ac:chgData name="Daniel Soares" userId="8d3e1069-0402-4a5a-aead-d4d8fb489e28" providerId="ADAL" clId="{C97AB791-ADA2-4F10-9C65-48819D3FEF38}" dt="2023-04-10T07:46:41.356" v="2751" actId="478"/>
          <ac:picMkLst>
            <pc:docMk/>
            <pc:sldMk cId="3396385620" sldId="259"/>
            <ac:picMk id="9" creationId="{8672214F-9A1C-B5D8-7DB5-862B8207040F}"/>
          </ac:picMkLst>
        </pc:picChg>
        <pc:picChg chg="add mod">
          <ac:chgData name="Daniel Soares" userId="8d3e1069-0402-4a5a-aead-d4d8fb489e28" providerId="ADAL" clId="{C97AB791-ADA2-4F10-9C65-48819D3FEF38}" dt="2023-04-10T07:48:23.421" v="2769" actId="1076"/>
          <ac:picMkLst>
            <pc:docMk/>
            <pc:sldMk cId="3396385620" sldId="259"/>
            <ac:picMk id="12" creationId="{885F914B-3B26-F04C-791A-3C45C6E7674F}"/>
          </ac:picMkLst>
        </pc:picChg>
      </pc:sldChg>
      <pc:sldChg chg="addSp delSp modSp mod">
        <pc:chgData name="Daniel Soares" userId="8d3e1069-0402-4a5a-aead-d4d8fb489e28" providerId="ADAL" clId="{C97AB791-ADA2-4F10-9C65-48819D3FEF38}" dt="2023-03-31T10:19:03.173" v="1992" actId="1076"/>
        <pc:sldMkLst>
          <pc:docMk/>
          <pc:sldMk cId="1291300212" sldId="260"/>
        </pc:sldMkLst>
        <pc:spChg chg="add del mod">
          <ac:chgData name="Daniel Soares" userId="8d3e1069-0402-4a5a-aead-d4d8fb489e28" providerId="ADAL" clId="{C97AB791-ADA2-4F10-9C65-48819D3FEF38}" dt="2023-03-31T10:18:56.506" v="1989" actId="478"/>
          <ac:spMkLst>
            <pc:docMk/>
            <pc:sldMk cId="1291300212" sldId="260"/>
            <ac:spMk id="2" creationId="{67A50BFC-0ECB-B8E7-46E2-49A53A661283}"/>
          </ac:spMkLst>
        </pc:spChg>
        <pc:spChg chg="mod">
          <ac:chgData name="Daniel Soares" userId="8d3e1069-0402-4a5a-aead-d4d8fb489e28" providerId="ADAL" clId="{C97AB791-ADA2-4F10-9C65-48819D3FEF38}" dt="2023-03-24T09:43:38.082" v="1103" actId="27636"/>
          <ac:spMkLst>
            <pc:docMk/>
            <pc:sldMk cId="1291300212" sldId="260"/>
            <ac:spMk id="3" creationId="{4AA9A7C4-2774-AF65-9B69-FEF9AD058B88}"/>
          </ac:spMkLst>
        </pc:spChg>
        <pc:spChg chg="add mod">
          <ac:chgData name="Daniel Soares" userId="8d3e1069-0402-4a5a-aead-d4d8fb489e28" providerId="ADAL" clId="{C97AB791-ADA2-4F10-9C65-48819D3FEF38}" dt="2023-03-24T09:43:43.318" v="1104"/>
          <ac:spMkLst>
            <pc:docMk/>
            <pc:sldMk cId="1291300212" sldId="260"/>
            <ac:spMk id="5" creationId="{42D215CF-A090-A605-234E-3B9C43B87B4E}"/>
          </ac:spMkLst>
        </pc:spChg>
        <pc:spChg chg="add mod">
          <ac:chgData name="Daniel Soares" userId="8d3e1069-0402-4a5a-aead-d4d8fb489e28" providerId="ADAL" clId="{C97AB791-ADA2-4F10-9C65-48819D3FEF38}" dt="2023-03-24T09:45:54.725" v="1152" actId="20577"/>
          <ac:spMkLst>
            <pc:docMk/>
            <pc:sldMk cId="1291300212" sldId="260"/>
            <ac:spMk id="6" creationId="{C6071559-193A-8B3C-D7EF-DEC59C029689}"/>
          </ac:spMkLst>
        </pc:spChg>
        <pc:spChg chg="mod">
          <ac:chgData name="Daniel Soares" userId="8d3e1069-0402-4a5a-aead-d4d8fb489e28" providerId="ADAL" clId="{C97AB791-ADA2-4F10-9C65-48819D3FEF38}" dt="2023-03-31T10:19:03.173" v="1992" actId="1076"/>
          <ac:spMkLst>
            <pc:docMk/>
            <pc:sldMk cId="1291300212" sldId="260"/>
            <ac:spMk id="15" creationId="{7BDEDE8F-6EA2-2E0C-BCA7-49A4DF0935EF}"/>
          </ac:spMkLst>
        </pc:spChg>
        <pc:spChg chg="del">
          <ac:chgData name="Daniel Soares" userId="8d3e1069-0402-4a5a-aead-d4d8fb489e28" providerId="ADAL" clId="{C97AB791-ADA2-4F10-9C65-48819D3FEF38}" dt="2023-03-31T10:18:55.104" v="1988" actId="478"/>
          <ac:spMkLst>
            <pc:docMk/>
            <pc:sldMk cId="1291300212" sldId="260"/>
            <ac:spMk id="16" creationId="{7A0C1FD2-9A5C-A673-3093-1707335CA04B}"/>
          </ac:spMkLst>
        </pc:spChg>
        <pc:picChg chg="mod">
          <ac:chgData name="Daniel Soares" userId="8d3e1069-0402-4a5a-aead-d4d8fb489e28" providerId="ADAL" clId="{C97AB791-ADA2-4F10-9C65-48819D3FEF38}" dt="2023-03-31T10:19:01.125" v="1991" actId="14100"/>
          <ac:picMkLst>
            <pc:docMk/>
            <pc:sldMk cId="1291300212" sldId="260"/>
            <ac:picMk id="8" creationId="{8B6E6BAE-3187-F917-9AAF-D8952C3B1904}"/>
          </ac:picMkLst>
        </pc:picChg>
      </pc:sldChg>
      <pc:sldChg chg="addSp delSp modSp mod">
        <pc:chgData name="Daniel Soares" userId="8d3e1069-0402-4a5a-aead-d4d8fb489e28" providerId="ADAL" clId="{C97AB791-ADA2-4F10-9C65-48819D3FEF38}" dt="2023-04-10T07:38:11.940" v="2726" actId="20577"/>
        <pc:sldMkLst>
          <pc:docMk/>
          <pc:sldMk cId="1218777654" sldId="261"/>
        </pc:sldMkLst>
        <pc:spChg chg="del">
          <ac:chgData name="Daniel Soares" userId="8d3e1069-0402-4a5a-aead-d4d8fb489e28" providerId="ADAL" clId="{C97AB791-ADA2-4F10-9C65-48819D3FEF38}" dt="2023-03-21T10:10:32.059" v="525" actId="478"/>
          <ac:spMkLst>
            <pc:docMk/>
            <pc:sldMk cId="1218777654" sldId="261"/>
            <ac:spMk id="2" creationId="{C1F87A42-3EB9-859F-0605-809934A638E2}"/>
          </ac:spMkLst>
        </pc:spChg>
        <pc:spChg chg="add mod">
          <ac:chgData name="Daniel Soares" userId="8d3e1069-0402-4a5a-aead-d4d8fb489e28" providerId="ADAL" clId="{C97AB791-ADA2-4F10-9C65-48819D3FEF38}" dt="2023-03-24T09:32:22.026" v="857" actId="27636"/>
          <ac:spMkLst>
            <pc:docMk/>
            <pc:sldMk cId="1218777654" sldId="261"/>
            <ac:spMk id="2" creationId="{E8026C90-2E75-AEA6-ECD8-F2D9F011B86C}"/>
          </ac:spMkLst>
        </pc:spChg>
        <pc:spChg chg="mod">
          <ac:chgData name="Daniel Soares" userId="8d3e1069-0402-4a5a-aead-d4d8fb489e28" providerId="ADAL" clId="{C97AB791-ADA2-4F10-9C65-48819D3FEF38}" dt="2023-04-10T07:36:42.481" v="2725" actId="14100"/>
          <ac:spMkLst>
            <pc:docMk/>
            <pc:sldMk cId="1218777654" sldId="261"/>
            <ac:spMk id="3" creationId="{4AA9A7C4-2774-AF65-9B69-FEF9AD058B88}"/>
          </ac:spMkLst>
        </pc:spChg>
        <pc:spChg chg="add mod">
          <ac:chgData name="Daniel Soares" userId="8d3e1069-0402-4a5a-aead-d4d8fb489e28" providerId="ADAL" clId="{C97AB791-ADA2-4F10-9C65-48819D3FEF38}" dt="2023-04-10T07:38:11.940" v="2726" actId="20577"/>
          <ac:spMkLst>
            <pc:docMk/>
            <pc:sldMk cId="1218777654" sldId="261"/>
            <ac:spMk id="4" creationId="{AFE6E240-67B7-2C94-D8D7-A1ED0357AA0C}"/>
          </ac:spMkLst>
        </pc:spChg>
        <pc:spChg chg="add del">
          <ac:chgData name="Daniel Soares" userId="8d3e1069-0402-4a5a-aead-d4d8fb489e28" providerId="ADAL" clId="{C97AB791-ADA2-4F10-9C65-48819D3FEF38}" dt="2023-03-21T10:10:16.851" v="519" actId="22"/>
          <ac:spMkLst>
            <pc:docMk/>
            <pc:sldMk cId="1218777654" sldId="261"/>
            <ac:spMk id="5" creationId="{6CD40187-D5B3-7F56-E44A-6836E70D916A}"/>
          </ac:spMkLst>
        </pc:spChg>
        <pc:spChg chg="add mod">
          <ac:chgData name="Daniel Soares" userId="8d3e1069-0402-4a5a-aead-d4d8fb489e28" providerId="ADAL" clId="{C97AB791-ADA2-4F10-9C65-48819D3FEF38}" dt="2023-03-24T09:33:39.091" v="916" actId="1076"/>
          <ac:spMkLst>
            <pc:docMk/>
            <pc:sldMk cId="1218777654" sldId="261"/>
            <ac:spMk id="6" creationId="{B36F4213-4C3F-6308-61D0-7FD4882C59F9}"/>
          </ac:spMkLst>
        </pc:spChg>
        <pc:spChg chg="add del mod">
          <ac:chgData name="Daniel Soares" userId="8d3e1069-0402-4a5a-aead-d4d8fb489e28" providerId="ADAL" clId="{C97AB791-ADA2-4F10-9C65-48819D3FEF38}" dt="2023-03-21T10:10:34.955" v="526" actId="478"/>
          <ac:spMkLst>
            <pc:docMk/>
            <pc:sldMk cId="1218777654" sldId="261"/>
            <ac:spMk id="9" creationId="{0779C218-C5F5-7A47-5B35-F740A41800E1}"/>
          </ac:spMkLst>
        </pc:spChg>
        <pc:spChg chg="mod ord">
          <ac:chgData name="Daniel Soares" userId="8d3e1069-0402-4a5a-aead-d4d8fb489e28" providerId="ADAL" clId="{C97AB791-ADA2-4F10-9C65-48819D3FEF38}" dt="2023-03-24T09:34:03.038" v="920" actId="1076"/>
          <ac:spMkLst>
            <pc:docMk/>
            <pc:sldMk cId="1218777654" sldId="261"/>
            <ac:spMk id="15" creationId="{7BDEDE8F-6EA2-2E0C-BCA7-49A4DF0935EF}"/>
          </ac:spMkLst>
        </pc:spChg>
        <pc:spChg chg="del mod ord">
          <ac:chgData name="Daniel Soares" userId="8d3e1069-0402-4a5a-aead-d4d8fb489e28" providerId="ADAL" clId="{C97AB791-ADA2-4F10-9C65-48819D3FEF38}" dt="2023-03-24T09:33:24.693" v="910" actId="478"/>
          <ac:spMkLst>
            <pc:docMk/>
            <pc:sldMk cId="1218777654" sldId="261"/>
            <ac:spMk id="16" creationId="{7A0C1FD2-9A5C-A673-3093-1707335CA04B}"/>
          </ac:spMkLst>
        </pc:spChg>
        <pc:picChg chg="del">
          <ac:chgData name="Daniel Soares" userId="8d3e1069-0402-4a5a-aead-d4d8fb489e28" providerId="ADAL" clId="{C97AB791-ADA2-4F10-9C65-48819D3FEF38}" dt="2023-03-21T10:11:01.396" v="535" actId="478"/>
          <ac:picMkLst>
            <pc:docMk/>
            <pc:sldMk cId="1218777654" sldId="261"/>
            <ac:picMk id="8" creationId="{0529BE14-B25C-8DB1-D2CD-7133C1002AF8}"/>
          </ac:picMkLst>
        </pc:picChg>
        <pc:picChg chg="del">
          <ac:chgData name="Daniel Soares" userId="8d3e1069-0402-4a5a-aead-d4d8fb489e28" providerId="ADAL" clId="{C97AB791-ADA2-4F10-9C65-48819D3FEF38}" dt="2023-03-21T10:11:04.537" v="537" actId="478"/>
          <ac:picMkLst>
            <pc:docMk/>
            <pc:sldMk cId="1218777654" sldId="261"/>
            <ac:picMk id="10" creationId="{38135088-689A-151A-7946-CD1DBB823A74}"/>
          </ac:picMkLst>
        </pc:picChg>
        <pc:picChg chg="del">
          <ac:chgData name="Daniel Soares" userId="8d3e1069-0402-4a5a-aead-d4d8fb489e28" providerId="ADAL" clId="{C97AB791-ADA2-4F10-9C65-48819D3FEF38}" dt="2023-03-21T10:10:14.499" v="517" actId="478"/>
          <ac:picMkLst>
            <pc:docMk/>
            <pc:sldMk cId="1218777654" sldId="261"/>
            <ac:picMk id="12" creationId="{A5D8972D-333B-7C11-A50C-3D5CBBE4F2F5}"/>
          </ac:picMkLst>
        </pc:picChg>
        <pc:picChg chg="add mod">
          <ac:chgData name="Daniel Soares" userId="8d3e1069-0402-4a5a-aead-d4d8fb489e28" providerId="ADAL" clId="{C97AB791-ADA2-4F10-9C65-48819D3FEF38}" dt="2023-03-24T09:33:46.658" v="918" actId="14100"/>
          <ac:picMkLst>
            <pc:docMk/>
            <pc:sldMk cId="1218777654" sldId="261"/>
            <ac:picMk id="13" creationId="{5D7070EE-CCF3-2823-9BE5-CF191C2981E9}"/>
          </ac:picMkLst>
        </pc:picChg>
        <pc:picChg chg="add mod">
          <ac:chgData name="Daniel Soares" userId="8d3e1069-0402-4a5a-aead-d4d8fb489e28" providerId="ADAL" clId="{C97AB791-ADA2-4F10-9C65-48819D3FEF38}" dt="2023-03-24T09:33:36.328" v="915" actId="1076"/>
          <ac:picMkLst>
            <pc:docMk/>
            <pc:sldMk cId="1218777654" sldId="261"/>
            <ac:picMk id="17" creationId="{93340DC0-A3B5-2833-5BB2-A0B7FCDD8839}"/>
          </ac:picMkLst>
        </pc:picChg>
      </pc:sldChg>
      <pc:sldChg chg="addSp delSp modSp mod">
        <pc:chgData name="Daniel Soares" userId="8d3e1069-0402-4a5a-aead-d4d8fb489e28" providerId="ADAL" clId="{C97AB791-ADA2-4F10-9C65-48819D3FEF38}" dt="2023-03-24T10:44:33.569" v="1987" actId="166"/>
        <pc:sldMkLst>
          <pc:docMk/>
          <pc:sldMk cId="829885968" sldId="262"/>
        </pc:sldMkLst>
        <pc:spChg chg="mod">
          <ac:chgData name="Daniel Soares" userId="8d3e1069-0402-4a5a-aead-d4d8fb489e28" providerId="ADAL" clId="{C97AB791-ADA2-4F10-9C65-48819D3FEF38}" dt="2023-03-24T10:41:48.107" v="1922" actId="1076"/>
          <ac:spMkLst>
            <pc:docMk/>
            <pc:sldMk cId="829885968" sldId="262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3-24T10:43:51.139" v="1978" actId="1076"/>
          <ac:spMkLst>
            <pc:docMk/>
            <pc:sldMk cId="829885968" sldId="262"/>
            <ac:spMk id="3" creationId="{4AA9A7C4-2774-AF65-9B69-FEF9AD058B88}"/>
          </ac:spMkLst>
        </pc:spChg>
        <pc:spChg chg="add del mod">
          <ac:chgData name="Daniel Soares" userId="8d3e1069-0402-4a5a-aead-d4d8fb489e28" providerId="ADAL" clId="{C97AB791-ADA2-4F10-9C65-48819D3FEF38}" dt="2023-03-24T10:41:28.144" v="1915" actId="478"/>
          <ac:spMkLst>
            <pc:docMk/>
            <pc:sldMk cId="829885968" sldId="262"/>
            <ac:spMk id="4" creationId="{0E43351D-FD7A-72CA-E11B-A4DCC174224E}"/>
          </ac:spMkLst>
        </pc:spChg>
        <pc:spChg chg="add mod">
          <ac:chgData name="Daniel Soares" userId="8d3e1069-0402-4a5a-aead-d4d8fb489e28" providerId="ADAL" clId="{C97AB791-ADA2-4F10-9C65-48819D3FEF38}" dt="2023-03-24T10:42:24.035" v="1927" actId="1076"/>
          <ac:spMkLst>
            <pc:docMk/>
            <pc:sldMk cId="829885968" sldId="262"/>
            <ac:spMk id="6" creationId="{2318CDDC-6724-DDCE-CE85-D3CFC22E5552}"/>
          </ac:spMkLst>
        </pc:spChg>
        <pc:spChg chg="add mod">
          <ac:chgData name="Daniel Soares" userId="8d3e1069-0402-4a5a-aead-d4d8fb489e28" providerId="ADAL" clId="{C97AB791-ADA2-4F10-9C65-48819D3FEF38}" dt="2023-03-24T10:42:48.442" v="1954" actId="20577"/>
          <ac:spMkLst>
            <pc:docMk/>
            <pc:sldMk cId="829885968" sldId="262"/>
            <ac:spMk id="7" creationId="{3CCFA246-988D-D522-8EEA-2FFD87CE1029}"/>
          </ac:spMkLst>
        </pc:spChg>
        <pc:spChg chg="mod ord">
          <ac:chgData name="Daniel Soares" userId="8d3e1069-0402-4a5a-aead-d4d8fb489e28" providerId="ADAL" clId="{C97AB791-ADA2-4F10-9C65-48819D3FEF38}" dt="2023-03-24T10:44:33.569" v="1987" actId="166"/>
          <ac:spMkLst>
            <pc:docMk/>
            <pc:sldMk cId="829885968" sldId="262"/>
            <ac:spMk id="15" creationId="{7BDEDE8F-6EA2-2E0C-BCA7-49A4DF0935EF}"/>
          </ac:spMkLst>
        </pc:spChg>
        <pc:spChg chg="del">
          <ac:chgData name="Daniel Soares" userId="8d3e1069-0402-4a5a-aead-d4d8fb489e28" providerId="ADAL" clId="{C97AB791-ADA2-4F10-9C65-48819D3FEF38}" dt="2023-03-24T10:41:25.825" v="1914" actId="478"/>
          <ac:spMkLst>
            <pc:docMk/>
            <pc:sldMk cId="829885968" sldId="262"/>
            <ac:spMk id="16" creationId="{7A0C1FD2-9A5C-A673-3093-1707335CA04B}"/>
          </ac:spMkLst>
        </pc:spChg>
        <pc:picChg chg="del">
          <ac:chgData name="Daniel Soares" userId="8d3e1069-0402-4a5a-aead-d4d8fb489e28" providerId="ADAL" clId="{C97AB791-ADA2-4F10-9C65-48819D3FEF38}" dt="2023-03-24T10:41:50.158" v="1923" actId="478"/>
          <ac:picMkLst>
            <pc:docMk/>
            <pc:sldMk cId="829885968" sldId="262"/>
            <ac:picMk id="5" creationId="{C2FE2F67-221C-838A-5C59-C3747C2ECC07}"/>
          </ac:picMkLst>
        </pc:picChg>
        <pc:picChg chg="del">
          <ac:chgData name="Daniel Soares" userId="8d3e1069-0402-4a5a-aead-d4d8fb489e28" providerId="ADAL" clId="{C97AB791-ADA2-4F10-9C65-48819D3FEF38}" dt="2023-03-24T10:41:34.196" v="1917" actId="478"/>
          <ac:picMkLst>
            <pc:docMk/>
            <pc:sldMk cId="829885968" sldId="262"/>
            <ac:picMk id="8" creationId="{0529BE14-B25C-8DB1-D2CD-7133C1002AF8}"/>
          </ac:picMkLst>
        </pc:picChg>
        <pc:picChg chg="del">
          <ac:chgData name="Daniel Soares" userId="8d3e1069-0402-4a5a-aead-d4d8fb489e28" providerId="ADAL" clId="{C97AB791-ADA2-4F10-9C65-48819D3FEF38}" dt="2023-03-24T10:41:36.405" v="1918" actId="478"/>
          <ac:picMkLst>
            <pc:docMk/>
            <pc:sldMk cId="829885968" sldId="262"/>
            <ac:picMk id="10" creationId="{38135088-689A-151A-7946-CD1DBB823A74}"/>
          </ac:picMkLst>
        </pc:picChg>
        <pc:picChg chg="add mod modCrop">
          <ac:chgData name="Daniel Soares" userId="8d3e1069-0402-4a5a-aead-d4d8fb489e28" providerId="ADAL" clId="{C97AB791-ADA2-4F10-9C65-48819D3FEF38}" dt="2023-03-24T10:44:23.294" v="1983" actId="1076"/>
          <ac:picMkLst>
            <pc:docMk/>
            <pc:sldMk cId="829885968" sldId="262"/>
            <ac:picMk id="11" creationId="{3E65755F-6942-C08D-E9E1-8A092CEFB92C}"/>
          </ac:picMkLst>
        </pc:picChg>
        <pc:picChg chg="add mod">
          <ac:chgData name="Daniel Soares" userId="8d3e1069-0402-4a5a-aead-d4d8fb489e28" providerId="ADAL" clId="{C97AB791-ADA2-4F10-9C65-48819D3FEF38}" dt="2023-03-24T10:43:53.786" v="1979" actId="14100"/>
          <ac:picMkLst>
            <pc:docMk/>
            <pc:sldMk cId="829885968" sldId="262"/>
            <ac:picMk id="13" creationId="{64EB23A9-4DFB-10E0-C492-7DB56EAFB240}"/>
          </ac:picMkLst>
        </pc:picChg>
      </pc:sldChg>
      <pc:sldChg chg="addSp modSp del mod">
        <pc:chgData name="Daniel Soares" userId="8d3e1069-0402-4a5a-aead-d4d8fb489e28" providerId="ADAL" clId="{C97AB791-ADA2-4F10-9C65-48819D3FEF38}" dt="2023-04-10T07:40:40.817" v="2737" actId="2696"/>
        <pc:sldMkLst>
          <pc:docMk/>
          <pc:sldMk cId="3543200057" sldId="263"/>
        </pc:sldMkLst>
        <pc:spChg chg="add mod">
          <ac:chgData name="Daniel Soares" userId="8d3e1069-0402-4a5a-aead-d4d8fb489e28" providerId="ADAL" clId="{C97AB791-ADA2-4F10-9C65-48819D3FEF38}" dt="2023-03-21T10:17:09.586" v="641" actId="1076"/>
          <ac:spMkLst>
            <pc:docMk/>
            <pc:sldMk cId="3543200057" sldId="263"/>
            <ac:spMk id="2" creationId="{16F16EC8-E578-1218-88DA-FA3D2DB842B2}"/>
          </ac:spMkLst>
        </pc:spChg>
      </pc:sldChg>
      <pc:sldChg chg="addSp delSp modSp mod">
        <pc:chgData name="Daniel Soares" userId="8d3e1069-0402-4a5a-aead-d4d8fb489e28" providerId="ADAL" clId="{C97AB791-ADA2-4F10-9C65-48819D3FEF38}" dt="2023-04-10T08:10:50.574" v="2890" actId="166"/>
        <pc:sldMkLst>
          <pc:docMk/>
          <pc:sldMk cId="1387858636" sldId="264"/>
        </pc:sldMkLst>
        <pc:spChg chg="add del mod">
          <ac:chgData name="Daniel Soares" userId="8d3e1069-0402-4a5a-aead-d4d8fb489e28" providerId="ADAL" clId="{C97AB791-ADA2-4F10-9C65-48819D3FEF38}" dt="2023-04-10T08:10:42.470" v="2886" actId="478"/>
          <ac:spMkLst>
            <pc:docMk/>
            <pc:sldMk cId="1387858636" sldId="264"/>
            <ac:spMk id="2" creationId="{16ACB309-AF87-D445-67FE-16FFD9EADD15}"/>
          </ac:spMkLst>
        </pc:spChg>
        <pc:spChg chg="mod">
          <ac:chgData name="Daniel Soares" userId="8d3e1069-0402-4a5a-aead-d4d8fb489e28" providerId="ADAL" clId="{C97AB791-ADA2-4F10-9C65-48819D3FEF38}" dt="2023-04-10T08:10:13.692" v="2870" actId="14100"/>
          <ac:spMkLst>
            <pc:docMk/>
            <pc:sldMk cId="1387858636" sldId="264"/>
            <ac:spMk id="3" creationId="{4AA9A7C4-2774-AF65-9B69-FEF9AD058B88}"/>
          </ac:spMkLst>
        </pc:spChg>
        <pc:spChg chg="add mod">
          <ac:chgData name="Daniel Soares" userId="8d3e1069-0402-4a5a-aead-d4d8fb489e28" providerId="ADAL" clId="{C97AB791-ADA2-4F10-9C65-48819D3FEF38}" dt="2023-04-10T08:10:15.721" v="2871"/>
          <ac:spMkLst>
            <pc:docMk/>
            <pc:sldMk cId="1387858636" sldId="264"/>
            <ac:spMk id="5" creationId="{AF95FFE8-9FA1-7984-8B92-84210DE11076}"/>
          </ac:spMkLst>
        </pc:spChg>
        <pc:spChg chg="add mod">
          <ac:chgData name="Daniel Soares" userId="8d3e1069-0402-4a5a-aead-d4d8fb489e28" providerId="ADAL" clId="{C97AB791-ADA2-4F10-9C65-48819D3FEF38}" dt="2023-04-10T08:10:37.240" v="2884" actId="20577"/>
          <ac:spMkLst>
            <pc:docMk/>
            <pc:sldMk cId="1387858636" sldId="264"/>
            <ac:spMk id="6" creationId="{1D62F2E9-4D3B-5E52-C8F4-86C2D0F526E7}"/>
          </ac:spMkLst>
        </pc:spChg>
        <pc:spChg chg="mod ord">
          <ac:chgData name="Daniel Soares" userId="8d3e1069-0402-4a5a-aead-d4d8fb489e28" providerId="ADAL" clId="{C97AB791-ADA2-4F10-9C65-48819D3FEF38}" dt="2023-04-10T08:10:50.574" v="2890" actId="166"/>
          <ac:spMkLst>
            <pc:docMk/>
            <pc:sldMk cId="1387858636" sldId="264"/>
            <ac:spMk id="15" creationId="{7BDEDE8F-6EA2-2E0C-BCA7-49A4DF0935EF}"/>
          </ac:spMkLst>
        </pc:spChg>
        <pc:spChg chg="del">
          <ac:chgData name="Daniel Soares" userId="8d3e1069-0402-4a5a-aead-d4d8fb489e28" providerId="ADAL" clId="{C97AB791-ADA2-4F10-9C65-48819D3FEF38}" dt="2023-04-10T08:10:41.049" v="2885" actId="478"/>
          <ac:spMkLst>
            <pc:docMk/>
            <pc:sldMk cId="1387858636" sldId="264"/>
            <ac:spMk id="16" creationId="{7A0C1FD2-9A5C-A673-3093-1707335CA04B}"/>
          </ac:spMkLst>
        </pc:spChg>
        <pc:picChg chg="mod">
          <ac:chgData name="Daniel Soares" userId="8d3e1069-0402-4a5a-aead-d4d8fb489e28" providerId="ADAL" clId="{C97AB791-ADA2-4F10-9C65-48819D3FEF38}" dt="2023-04-10T08:10:45.431" v="2887" actId="14100"/>
          <ac:picMkLst>
            <pc:docMk/>
            <pc:sldMk cId="1387858636" sldId="264"/>
            <ac:picMk id="4" creationId="{3198EF79-D0D1-BDDC-0AB1-4A9A7ED999FE}"/>
          </ac:picMkLst>
        </pc:picChg>
      </pc:sldChg>
      <pc:sldChg chg="addSp delSp modSp new mod ord">
        <pc:chgData name="Daniel Soares" userId="8d3e1069-0402-4a5a-aead-d4d8fb489e28" providerId="ADAL" clId="{C97AB791-ADA2-4F10-9C65-48819D3FEF38}" dt="2023-05-15T11:12:48.825" v="6211" actId="20577"/>
        <pc:sldMkLst>
          <pc:docMk/>
          <pc:sldMk cId="826409171" sldId="265"/>
        </pc:sldMkLst>
        <pc:spChg chg="mod">
          <ac:chgData name="Daniel Soares" userId="8d3e1069-0402-4a5a-aead-d4d8fb489e28" providerId="ADAL" clId="{C97AB791-ADA2-4F10-9C65-48819D3FEF38}" dt="2023-03-18T14:53:40.859" v="51" actId="1076"/>
          <ac:spMkLst>
            <pc:docMk/>
            <pc:sldMk cId="826409171" sldId="265"/>
            <ac:spMk id="2" creationId="{3F19BF5B-6F38-A0A4-CE9E-61CD1BABFAF5}"/>
          </ac:spMkLst>
        </pc:spChg>
        <pc:spChg chg="add mod">
          <ac:chgData name="Daniel Soares" userId="8d3e1069-0402-4a5a-aead-d4d8fb489e28" providerId="ADAL" clId="{C97AB791-ADA2-4F10-9C65-48819D3FEF38}" dt="2023-05-09T09:47:47.560" v="5222" actId="403"/>
          <ac:spMkLst>
            <pc:docMk/>
            <pc:sldMk cId="826409171" sldId="265"/>
            <ac:spMk id="3" creationId="{2E732961-9811-90CF-B9CD-E0CFD26BE577}"/>
          </ac:spMkLst>
        </pc:spChg>
        <pc:spChg chg="del">
          <ac:chgData name="Daniel Soares" userId="8d3e1069-0402-4a5a-aead-d4d8fb489e28" providerId="ADAL" clId="{C97AB791-ADA2-4F10-9C65-48819D3FEF38}" dt="2023-03-18T14:51:53.862" v="3"/>
          <ac:spMkLst>
            <pc:docMk/>
            <pc:sldMk cId="826409171" sldId="265"/>
            <ac:spMk id="3" creationId="{F57D904A-8C50-F1BC-3FC2-0866A37E4125}"/>
          </ac:spMkLst>
        </pc:spChg>
        <pc:spChg chg="add mod">
          <ac:chgData name="Daniel Soares" userId="8d3e1069-0402-4a5a-aead-d4d8fb489e28" providerId="ADAL" clId="{C97AB791-ADA2-4F10-9C65-48819D3FEF38}" dt="2023-03-18T14:53:58.941" v="69" actId="1076"/>
          <ac:spMkLst>
            <pc:docMk/>
            <pc:sldMk cId="826409171" sldId="265"/>
            <ac:spMk id="6" creationId="{13126065-0023-1B19-54CD-40F959C06FB4}"/>
          </ac:spMkLst>
        </pc:spChg>
        <pc:spChg chg="add mod">
          <ac:chgData name="Daniel Soares" userId="8d3e1069-0402-4a5a-aead-d4d8fb489e28" providerId="ADAL" clId="{C97AB791-ADA2-4F10-9C65-48819D3FEF38}" dt="2023-05-15T11:12:17.574" v="6190" actId="20577"/>
          <ac:spMkLst>
            <pc:docMk/>
            <pc:sldMk cId="826409171" sldId="265"/>
            <ac:spMk id="7" creationId="{A77AC75C-3A90-29ED-FDAB-CF8F63D380DF}"/>
          </ac:spMkLst>
        </pc:spChg>
        <pc:spChg chg="add mod">
          <ac:chgData name="Daniel Soares" userId="8d3e1069-0402-4a5a-aead-d4d8fb489e28" providerId="ADAL" clId="{C97AB791-ADA2-4F10-9C65-48819D3FEF38}" dt="2023-05-15T11:12:48.825" v="6211" actId="20577"/>
          <ac:spMkLst>
            <pc:docMk/>
            <pc:sldMk cId="826409171" sldId="265"/>
            <ac:spMk id="8" creationId="{964EAA10-466D-98D1-C942-596058F0C4B8}"/>
          </ac:spMkLst>
        </pc:spChg>
        <pc:picChg chg="add mod">
          <ac:chgData name="Daniel Soares" userId="8d3e1069-0402-4a5a-aead-d4d8fb489e28" providerId="ADAL" clId="{C97AB791-ADA2-4F10-9C65-48819D3FEF38}" dt="2023-03-18T14:53:07.362" v="14" actId="1076"/>
          <ac:picMkLst>
            <pc:docMk/>
            <pc:sldMk cId="826409171" sldId="265"/>
            <ac:picMk id="5" creationId="{CBEC302D-7FAB-A03D-D0A9-CA81A3084C1C}"/>
          </ac:picMkLst>
        </pc:picChg>
        <pc:picChg chg="add mod">
          <ac:chgData name="Daniel Soares" userId="8d3e1069-0402-4a5a-aead-d4d8fb489e28" providerId="ADAL" clId="{C97AB791-ADA2-4F10-9C65-48819D3FEF38}" dt="2023-05-09T10:01:29.845" v="6182" actId="1076"/>
          <ac:picMkLst>
            <pc:docMk/>
            <pc:sldMk cId="826409171" sldId="265"/>
            <ac:picMk id="1026" creationId="{2E20FF30-44EF-E2CF-CF31-2B074DAF0C35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15T16:40:07.502" v="6212" actId="1076"/>
        <pc:sldMkLst>
          <pc:docMk/>
          <pc:sldMk cId="2090889020" sldId="266"/>
        </pc:sldMkLst>
        <pc:spChg chg="mod">
          <ac:chgData name="Daniel Soares" userId="8d3e1069-0402-4a5a-aead-d4d8fb489e28" providerId="ADAL" clId="{C97AB791-ADA2-4F10-9C65-48819D3FEF38}" dt="2023-03-19T13:52:30.300" v="394" actId="20577"/>
          <ac:spMkLst>
            <pc:docMk/>
            <pc:sldMk cId="2090889020" sldId="266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4-10T08:11:25.638" v="2897" actId="27636"/>
          <ac:spMkLst>
            <pc:docMk/>
            <pc:sldMk cId="2090889020" sldId="266"/>
            <ac:spMk id="3" creationId="{4AA9A7C4-2774-AF65-9B69-FEF9AD058B88}"/>
          </ac:spMkLst>
        </pc:spChg>
        <pc:spChg chg="add del mod">
          <ac:chgData name="Daniel Soares" userId="8d3e1069-0402-4a5a-aead-d4d8fb489e28" providerId="ADAL" clId="{C97AB791-ADA2-4F10-9C65-48819D3FEF38}" dt="2023-04-10T08:11:39.185" v="2901" actId="478"/>
          <ac:spMkLst>
            <pc:docMk/>
            <pc:sldMk cId="2090889020" sldId="266"/>
            <ac:spMk id="4" creationId="{C805A9D5-A15C-FE7E-3B54-68616157C836}"/>
          </ac:spMkLst>
        </pc:spChg>
        <pc:spChg chg="add mod">
          <ac:chgData name="Daniel Soares" userId="8d3e1069-0402-4a5a-aead-d4d8fb489e28" providerId="ADAL" clId="{C97AB791-ADA2-4F10-9C65-48819D3FEF38}" dt="2023-04-10T08:11:47.541" v="2904"/>
          <ac:spMkLst>
            <pc:docMk/>
            <pc:sldMk cId="2090889020" sldId="266"/>
            <ac:spMk id="5" creationId="{48FDD1A1-7540-DCD1-F1FC-7B1395100372}"/>
          </ac:spMkLst>
        </pc:spChg>
        <pc:spChg chg="add del">
          <ac:chgData name="Daniel Soares" userId="8d3e1069-0402-4a5a-aead-d4d8fb489e28" providerId="ADAL" clId="{C97AB791-ADA2-4F10-9C65-48819D3FEF38}" dt="2023-03-19T13:52:37.703" v="397" actId="22"/>
          <ac:spMkLst>
            <pc:docMk/>
            <pc:sldMk cId="2090889020" sldId="266"/>
            <ac:spMk id="5" creationId="{DF035DE5-69A5-208E-37C5-CA2EC645D75D}"/>
          </ac:spMkLst>
        </pc:spChg>
        <pc:spChg chg="add mod">
          <ac:chgData name="Daniel Soares" userId="8d3e1069-0402-4a5a-aead-d4d8fb489e28" providerId="ADAL" clId="{C97AB791-ADA2-4F10-9C65-48819D3FEF38}" dt="2023-04-10T08:12:17.194" v="2957" actId="5793"/>
          <ac:spMkLst>
            <pc:docMk/>
            <pc:sldMk cId="2090889020" sldId="266"/>
            <ac:spMk id="6" creationId="{C26FEC96-932B-D0A1-7CFB-B5E64D5D7E80}"/>
          </ac:spMkLst>
        </pc:spChg>
        <pc:spChg chg="mod ord">
          <ac:chgData name="Daniel Soares" userId="8d3e1069-0402-4a5a-aead-d4d8fb489e28" providerId="ADAL" clId="{C97AB791-ADA2-4F10-9C65-48819D3FEF38}" dt="2023-04-10T08:11:45.166" v="2903" actId="1076"/>
          <ac:spMkLst>
            <pc:docMk/>
            <pc:sldMk cId="2090889020" sldId="266"/>
            <ac:spMk id="15" creationId="{7BDEDE8F-6EA2-2E0C-BCA7-49A4DF0935EF}"/>
          </ac:spMkLst>
        </pc:spChg>
        <pc:spChg chg="del mod ord">
          <ac:chgData name="Daniel Soares" userId="8d3e1069-0402-4a5a-aead-d4d8fb489e28" providerId="ADAL" clId="{C97AB791-ADA2-4F10-9C65-48819D3FEF38}" dt="2023-04-10T08:11:37.431" v="2900" actId="478"/>
          <ac:spMkLst>
            <pc:docMk/>
            <pc:sldMk cId="2090889020" sldId="266"/>
            <ac:spMk id="16" creationId="{7A0C1FD2-9A5C-A673-3093-1707335CA04B}"/>
          </ac:spMkLst>
        </pc:spChg>
        <pc:picChg chg="del">
          <ac:chgData name="Daniel Soares" userId="8d3e1069-0402-4a5a-aead-d4d8fb489e28" providerId="ADAL" clId="{C97AB791-ADA2-4F10-9C65-48819D3FEF38}" dt="2023-03-19T13:52:49.082" v="402" actId="478"/>
          <ac:picMkLst>
            <pc:docMk/>
            <pc:sldMk cId="2090889020" sldId="266"/>
            <ac:picMk id="6" creationId="{E04D06B7-39E6-6CFD-697D-CAA34192887A}"/>
          </ac:picMkLst>
        </pc:picChg>
        <pc:picChg chg="add mod">
          <ac:chgData name="Daniel Soares" userId="8d3e1069-0402-4a5a-aead-d4d8fb489e28" providerId="ADAL" clId="{C97AB791-ADA2-4F10-9C65-48819D3FEF38}" dt="2023-04-10T08:11:42.044" v="2902" actId="14100"/>
          <ac:picMkLst>
            <pc:docMk/>
            <pc:sldMk cId="2090889020" sldId="266"/>
            <ac:picMk id="8" creationId="{23770912-5D7B-9F0B-C78D-95F83087DB92}"/>
          </ac:picMkLst>
        </pc:picChg>
        <pc:picChg chg="del">
          <ac:chgData name="Daniel Soares" userId="8d3e1069-0402-4a5a-aead-d4d8fb489e28" providerId="ADAL" clId="{C97AB791-ADA2-4F10-9C65-48819D3FEF38}" dt="2023-03-19T13:52:35.429" v="395" actId="478"/>
          <ac:picMkLst>
            <pc:docMk/>
            <pc:sldMk cId="2090889020" sldId="266"/>
            <ac:picMk id="9" creationId="{8672214F-9A1C-B5D8-7DB5-862B8207040F}"/>
          </ac:picMkLst>
        </pc:picChg>
        <pc:picChg chg="add mod">
          <ac:chgData name="Daniel Soares" userId="8d3e1069-0402-4a5a-aead-d4d8fb489e28" providerId="ADAL" clId="{C97AB791-ADA2-4F10-9C65-48819D3FEF38}" dt="2023-05-15T16:40:07.502" v="6212" actId="1076"/>
          <ac:picMkLst>
            <pc:docMk/>
            <pc:sldMk cId="2090889020" sldId="266"/>
            <ac:picMk id="11" creationId="{E12D1DC1-FE69-84F3-6FA0-BA6B141230A0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4-10T08:14:13.532" v="3027" actId="14100"/>
        <pc:sldMkLst>
          <pc:docMk/>
          <pc:sldMk cId="2496840733" sldId="267"/>
        </pc:sldMkLst>
        <pc:spChg chg="mod">
          <ac:chgData name="Daniel Soares" userId="8d3e1069-0402-4a5a-aead-d4d8fb489e28" providerId="ADAL" clId="{C97AB791-ADA2-4F10-9C65-48819D3FEF38}" dt="2023-03-19T13:59:11.615" v="440" actId="14100"/>
          <ac:spMkLst>
            <pc:docMk/>
            <pc:sldMk cId="2496840733" sldId="267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4-10T08:13:00.812" v="2964" actId="27636"/>
          <ac:spMkLst>
            <pc:docMk/>
            <pc:sldMk cId="2496840733" sldId="267"/>
            <ac:spMk id="3" creationId="{4AA9A7C4-2774-AF65-9B69-FEF9AD058B88}"/>
          </ac:spMkLst>
        </pc:spChg>
        <pc:spChg chg="add del mod">
          <ac:chgData name="Daniel Soares" userId="8d3e1069-0402-4a5a-aead-d4d8fb489e28" providerId="ADAL" clId="{C97AB791-ADA2-4F10-9C65-48819D3FEF38}" dt="2023-04-10T08:12:50.780" v="2958" actId="478"/>
          <ac:spMkLst>
            <pc:docMk/>
            <pc:sldMk cId="2496840733" sldId="267"/>
            <ac:spMk id="4" creationId="{5F077C26-06D1-C201-CFE6-6652CE6A1D10}"/>
          </ac:spMkLst>
        </pc:spChg>
        <pc:spChg chg="add mod">
          <ac:chgData name="Daniel Soares" userId="8d3e1069-0402-4a5a-aead-d4d8fb489e28" providerId="ADAL" clId="{C97AB791-ADA2-4F10-9C65-48819D3FEF38}" dt="2023-04-10T08:13:21.690" v="2968"/>
          <ac:spMkLst>
            <pc:docMk/>
            <pc:sldMk cId="2496840733" sldId="267"/>
            <ac:spMk id="6" creationId="{5D9A83E7-236A-8B94-D7B5-07C059AC7D40}"/>
          </ac:spMkLst>
        </pc:spChg>
        <pc:spChg chg="add mod">
          <ac:chgData name="Daniel Soares" userId="8d3e1069-0402-4a5a-aead-d4d8fb489e28" providerId="ADAL" clId="{C97AB791-ADA2-4F10-9C65-48819D3FEF38}" dt="2023-04-10T08:13:55.208" v="3025" actId="20577"/>
          <ac:spMkLst>
            <pc:docMk/>
            <pc:sldMk cId="2496840733" sldId="267"/>
            <ac:spMk id="8" creationId="{03370988-591D-4434-FD1F-83D668189CFB}"/>
          </ac:spMkLst>
        </pc:spChg>
        <pc:spChg chg="mod ord">
          <ac:chgData name="Daniel Soares" userId="8d3e1069-0402-4a5a-aead-d4d8fb489e28" providerId="ADAL" clId="{C97AB791-ADA2-4F10-9C65-48819D3FEF38}" dt="2023-04-10T08:13:18.806" v="2967" actId="1076"/>
          <ac:spMkLst>
            <pc:docMk/>
            <pc:sldMk cId="2496840733" sldId="267"/>
            <ac:spMk id="15" creationId="{7BDEDE8F-6EA2-2E0C-BCA7-49A4DF0935EF}"/>
          </ac:spMkLst>
        </pc:spChg>
        <pc:spChg chg="del mod ord">
          <ac:chgData name="Daniel Soares" userId="8d3e1069-0402-4a5a-aead-d4d8fb489e28" providerId="ADAL" clId="{C97AB791-ADA2-4F10-9C65-48819D3FEF38}" dt="2023-04-10T08:13:11.032" v="2965" actId="478"/>
          <ac:spMkLst>
            <pc:docMk/>
            <pc:sldMk cId="2496840733" sldId="267"/>
            <ac:spMk id="16" creationId="{7A0C1FD2-9A5C-A673-3093-1707335CA04B}"/>
          </ac:spMkLst>
        </pc:spChg>
        <pc:picChg chg="add mod">
          <ac:chgData name="Daniel Soares" userId="8d3e1069-0402-4a5a-aead-d4d8fb489e28" providerId="ADAL" clId="{C97AB791-ADA2-4F10-9C65-48819D3FEF38}" dt="2023-04-10T08:13:14.018" v="2966" actId="14100"/>
          <ac:picMkLst>
            <pc:docMk/>
            <pc:sldMk cId="2496840733" sldId="267"/>
            <ac:picMk id="5" creationId="{7BD64A08-6259-1120-6BA6-8D9AB64A4976}"/>
          </ac:picMkLst>
        </pc:picChg>
        <pc:picChg chg="add mod">
          <ac:chgData name="Daniel Soares" userId="8d3e1069-0402-4a5a-aead-d4d8fb489e28" providerId="ADAL" clId="{C97AB791-ADA2-4F10-9C65-48819D3FEF38}" dt="2023-04-10T08:14:13.532" v="3027" actId="14100"/>
          <ac:picMkLst>
            <pc:docMk/>
            <pc:sldMk cId="2496840733" sldId="267"/>
            <ac:picMk id="7" creationId="{BFF84D53-0CE8-F56B-13B0-F48A7A270A04}"/>
          </ac:picMkLst>
        </pc:picChg>
        <pc:picChg chg="del">
          <ac:chgData name="Daniel Soares" userId="8d3e1069-0402-4a5a-aead-d4d8fb489e28" providerId="ADAL" clId="{C97AB791-ADA2-4F10-9C65-48819D3FEF38}" dt="2023-03-19T14:00:12.867" v="448" actId="478"/>
          <ac:picMkLst>
            <pc:docMk/>
            <pc:sldMk cId="2496840733" sldId="267"/>
            <ac:picMk id="8" creationId="{23770912-5D7B-9F0B-C78D-95F83087DB92}"/>
          </ac:picMkLst>
        </pc:picChg>
        <pc:picChg chg="del">
          <ac:chgData name="Daniel Soares" userId="8d3e1069-0402-4a5a-aead-d4d8fb489e28" providerId="ADAL" clId="{C97AB791-ADA2-4F10-9C65-48819D3FEF38}" dt="2023-03-19T13:59:13.723" v="441" actId="478"/>
          <ac:picMkLst>
            <pc:docMk/>
            <pc:sldMk cId="2496840733" sldId="267"/>
            <ac:picMk id="11" creationId="{E12D1DC1-FE69-84F3-6FA0-BA6B141230A0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4-10T08:15:43.726" v="3105" actId="20577"/>
        <pc:sldMkLst>
          <pc:docMk/>
          <pc:sldMk cId="3987095861" sldId="268"/>
        </pc:sldMkLst>
        <pc:spChg chg="mod">
          <ac:chgData name="Daniel Soares" userId="8d3e1069-0402-4a5a-aead-d4d8fb489e28" providerId="ADAL" clId="{C97AB791-ADA2-4F10-9C65-48819D3FEF38}" dt="2023-04-10T08:14:46.127" v="3035" actId="1076"/>
          <ac:spMkLst>
            <pc:docMk/>
            <pc:sldMk cId="3987095861" sldId="268"/>
            <ac:spMk id="3" creationId="{4AA9A7C4-2774-AF65-9B69-FEF9AD058B88}"/>
          </ac:spMkLst>
        </pc:spChg>
        <pc:spChg chg="add mod">
          <ac:chgData name="Daniel Soares" userId="8d3e1069-0402-4a5a-aead-d4d8fb489e28" providerId="ADAL" clId="{C97AB791-ADA2-4F10-9C65-48819D3FEF38}" dt="2023-04-10T08:15:05.963" v="3041"/>
          <ac:spMkLst>
            <pc:docMk/>
            <pc:sldMk cId="3987095861" sldId="268"/>
            <ac:spMk id="4" creationId="{54BB83A7-958C-54E0-BE0D-A1FCDE199E81}"/>
          </ac:spMkLst>
        </pc:spChg>
        <pc:spChg chg="add del mod">
          <ac:chgData name="Daniel Soares" userId="8d3e1069-0402-4a5a-aead-d4d8fb489e28" providerId="ADAL" clId="{C97AB791-ADA2-4F10-9C65-48819D3FEF38}" dt="2023-03-24T10:10:22.184" v="1530" actId="478"/>
          <ac:spMkLst>
            <pc:docMk/>
            <pc:sldMk cId="3987095861" sldId="268"/>
            <ac:spMk id="4" creationId="{8132C947-DC26-2160-0D88-FBCE88D66D93}"/>
          </ac:spMkLst>
        </pc:spChg>
        <pc:spChg chg="add mod">
          <ac:chgData name="Daniel Soares" userId="8d3e1069-0402-4a5a-aead-d4d8fb489e28" providerId="ADAL" clId="{C97AB791-ADA2-4F10-9C65-48819D3FEF38}" dt="2023-04-10T08:15:43.726" v="3105" actId="20577"/>
          <ac:spMkLst>
            <pc:docMk/>
            <pc:sldMk cId="3987095861" sldId="268"/>
            <ac:spMk id="5" creationId="{EC9B8DD2-0FCB-1CC7-5DB4-1945A91FCA29}"/>
          </ac:spMkLst>
        </pc:spChg>
        <pc:spChg chg="mod ord">
          <ac:chgData name="Daniel Soares" userId="8d3e1069-0402-4a5a-aead-d4d8fb489e28" providerId="ADAL" clId="{C97AB791-ADA2-4F10-9C65-48819D3FEF38}" dt="2023-04-10T08:14:59.102" v="3039" actId="1076"/>
          <ac:spMkLst>
            <pc:docMk/>
            <pc:sldMk cId="3987095861" sldId="268"/>
            <ac:spMk id="15" creationId="{7BDEDE8F-6EA2-2E0C-BCA7-49A4DF0935EF}"/>
          </ac:spMkLst>
        </pc:spChg>
        <pc:spChg chg="del mod ord">
          <ac:chgData name="Daniel Soares" userId="8d3e1069-0402-4a5a-aead-d4d8fb489e28" providerId="ADAL" clId="{C97AB791-ADA2-4F10-9C65-48819D3FEF38}" dt="2023-03-24T10:10:24.602" v="1531" actId="478"/>
          <ac:spMkLst>
            <pc:docMk/>
            <pc:sldMk cId="3987095861" sldId="268"/>
            <ac:spMk id="16" creationId="{7A0C1FD2-9A5C-A673-3093-1707335CA04B}"/>
          </ac:spMkLst>
        </pc:spChg>
        <pc:picChg chg="del">
          <ac:chgData name="Daniel Soares" userId="8d3e1069-0402-4a5a-aead-d4d8fb489e28" providerId="ADAL" clId="{C97AB791-ADA2-4F10-9C65-48819D3FEF38}" dt="2023-03-19T14:05:18.125" v="479" actId="478"/>
          <ac:picMkLst>
            <pc:docMk/>
            <pc:sldMk cId="3987095861" sldId="268"/>
            <ac:picMk id="5" creationId="{7BD64A08-6259-1120-6BA6-8D9AB64A4976}"/>
          </ac:picMkLst>
        </pc:picChg>
        <pc:picChg chg="add mod">
          <ac:chgData name="Daniel Soares" userId="8d3e1069-0402-4a5a-aead-d4d8fb489e28" providerId="ADAL" clId="{C97AB791-ADA2-4F10-9C65-48819D3FEF38}" dt="2023-04-10T08:14:50.482" v="3037" actId="14100"/>
          <ac:picMkLst>
            <pc:docMk/>
            <pc:sldMk cId="3987095861" sldId="268"/>
            <ac:picMk id="6" creationId="{17084F8A-823B-569D-8573-679089A2E84E}"/>
          </ac:picMkLst>
        </pc:picChg>
        <pc:picChg chg="del">
          <ac:chgData name="Daniel Soares" userId="8d3e1069-0402-4a5a-aead-d4d8fb489e28" providerId="ADAL" clId="{C97AB791-ADA2-4F10-9C65-48819D3FEF38}" dt="2023-03-19T14:05:02.445" v="472" actId="478"/>
          <ac:picMkLst>
            <pc:docMk/>
            <pc:sldMk cId="3987095861" sldId="268"/>
            <ac:picMk id="7" creationId="{BFF84D53-0CE8-F56B-13B0-F48A7A270A04}"/>
          </ac:picMkLst>
        </pc:picChg>
        <pc:picChg chg="add mod">
          <ac:chgData name="Daniel Soares" userId="8d3e1069-0402-4a5a-aead-d4d8fb489e28" providerId="ADAL" clId="{C97AB791-ADA2-4F10-9C65-48819D3FEF38}" dt="2023-04-10T08:15:04.802" v="3040" actId="14100"/>
          <ac:picMkLst>
            <pc:docMk/>
            <pc:sldMk cId="3987095861" sldId="268"/>
            <ac:picMk id="9" creationId="{E4F89A7E-088D-755A-A805-F186393BA243}"/>
          </ac:picMkLst>
        </pc:picChg>
      </pc:sldChg>
      <pc:sldChg chg="new del">
        <pc:chgData name="Daniel Soares" userId="8d3e1069-0402-4a5a-aead-d4d8fb489e28" providerId="ADAL" clId="{C97AB791-ADA2-4F10-9C65-48819D3FEF38}" dt="2023-03-21T10:10:06.762" v="516" actId="2696"/>
        <pc:sldMkLst>
          <pc:docMk/>
          <pc:sldMk cId="419944702" sldId="269"/>
        </pc:sldMkLst>
      </pc:sldChg>
      <pc:sldChg chg="addSp delSp modSp add mod">
        <pc:chgData name="Daniel Soares" userId="8d3e1069-0402-4a5a-aead-d4d8fb489e28" providerId="ADAL" clId="{C97AB791-ADA2-4F10-9C65-48819D3FEF38}" dt="2023-04-10T07:38:32.079" v="2734" actId="20577"/>
        <pc:sldMkLst>
          <pc:docMk/>
          <pc:sldMk cId="1801865880" sldId="270"/>
        </pc:sldMkLst>
        <pc:spChg chg="mod">
          <ac:chgData name="Daniel Soares" userId="8d3e1069-0402-4a5a-aead-d4d8fb489e28" providerId="ADAL" clId="{C97AB791-ADA2-4F10-9C65-48819D3FEF38}" dt="2023-03-24T10:34:02.428" v="1819" actId="20577"/>
          <ac:spMkLst>
            <pc:docMk/>
            <pc:sldMk cId="1801865880" sldId="270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3-24T10:36:20.785" v="1888" actId="20577"/>
          <ac:spMkLst>
            <pc:docMk/>
            <pc:sldMk cId="1801865880" sldId="270"/>
            <ac:spMk id="3" creationId="{4AA9A7C4-2774-AF65-9B69-FEF9AD058B88}"/>
          </ac:spMkLst>
        </pc:spChg>
        <pc:spChg chg="add del mod">
          <ac:chgData name="Daniel Soares" userId="8d3e1069-0402-4a5a-aead-d4d8fb489e28" providerId="ADAL" clId="{C97AB791-ADA2-4F10-9C65-48819D3FEF38}" dt="2023-03-24T09:34:51.503" v="934" actId="478"/>
          <ac:spMkLst>
            <pc:docMk/>
            <pc:sldMk cId="1801865880" sldId="270"/>
            <ac:spMk id="4" creationId="{AF813D5D-6055-646E-F82F-E4597B2CD4F1}"/>
          </ac:spMkLst>
        </pc:spChg>
        <pc:spChg chg="add mod">
          <ac:chgData name="Daniel Soares" userId="8d3e1069-0402-4a5a-aead-d4d8fb489e28" providerId="ADAL" clId="{C97AB791-ADA2-4F10-9C65-48819D3FEF38}" dt="2023-03-24T10:35:49.010" v="1881" actId="1076"/>
          <ac:spMkLst>
            <pc:docMk/>
            <pc:sldMk cId="1801865880" sldId="270"/>
            <ac:spMk id="5" creationId="{6FED512C-8A02-FD9A-C685-4C19D1719FFD}"/>
          </ac:spMkLst>
        </pc:spChg>
        <pc:spChg chg="add mod">
          <ac:chgData name="Daniel Soares" userId="8d3e1069-0402-4a5a-aead-d4d8fb489e28" providerId="ADAL" clId="{C97AB791-ADA2-4F10-9C65-48819D3FEF38}" dt="2023-04-10T07:38:32.079" v="2734" actId="20577"/>
          <ac:spMkLst>
            <pc:docMk/>
            <pc:sldMk cId="1801865880" sldId="270"/>
            <ac:spMk id="6" creationId="{CCB30C88-2F4A-B119-A6CB-CB3F115D61E0}"/>
          </ac:spMkLst>
        </pc:spChg>
        <pc:spChg chg="mod ord">
          <ac:chgData name="Daniel Soares" userId="8d3e1069-0402-4a5a-aead-d4d8fb489e28" providerId="ADAL" clId="{C97AB791-ADA2-4F10-9C65-48819D3FEF38}" dt="2023-03-24T10:37:42.661" v="1902" actId="1076"/>
          <ac:spMkLst>
            <pc:docMk/>
            <pc:sldMk cId="1801865880" sldId="270"/>
            <ac:spMk id="15" creationId="{7BDEDE8F-6EA2-2E0C-BCA7-49A4DF0935EF}"/>
          </ac:spMkLst>
        </pc:spChg>
        <pc:spChg chg="del">
          <ac:chgData name="Daniel Soares" userId="8d3e1069-0402-4a5a-aead-d4d8fb489e28" providerId="ADAL" clId="{C97AB791-ADA2-4F10-9C65-48819D3FEF38}" dt="2023-03-24T09:34:44.763" v="933" actId="478"/>
          <ac:spMkLst>
            <pc:docMk/>
            <pc:sldMk cId="1801865880" sldId="270"/>
            <ac:spMk id="16" creationId="{7A0C1FD2-9A5C-A673-3093-1707335CA04B}"/>
          </ac:spMkLst>
        </pc:spChg>
        <pc:picChg chg="del mod">
          <ac:chgData name="Daniel Soares" userId="8d3e1069-0402-4a5a-aead-d4d8fb489e28" providerId="ADAL" clId="{C97AB791-ADA2-4F10-9C65-48819D3FEF38}" dt="2023-03-24T10:36:00.203" v="1883" actId="478"/>
          <ac:picMkLst>
            <pc:docMk/>
            <pc:sldMk cId="1801865880" sldId="270"/>
            <ac:picMk id="8" creationId="{0529BE14-B25C-8DB1-D2CD-7133C1002AF8}"/>
          </ac:picMkLst>
        </pc:picChg>
        <pc:picChg chg="add mod">
          <ac:chgData name="Daniel Soares" userId="8d3e1069-0402-4a5a-aead-d4d8fb489e28" providerId="ADAL" clId="{C97AB791-ADA2-4F10-9C65-48819D3FEF38}" dt="2023-03-24T10:37:24.503" v="1898" actId="14100"/>
          <ac:picMkLst>
            <pc:docMk/>
            <pc:sldMk cId="1801865880" sldId="270"/>
            <ac:picMk id="9" creationId="{A6D3C4D9-FD8D-C4F2-04C6-B1BC2A2E45FE}"/>
          </ac:picMkLst>
        </pc:picChg>
        <pc:picChg chg="del mod">
          <ac:chgData name="Daniel Soares" userId="8d3e1069-0402-4a5a-aead-d4d8fb489e28" providerId="ADAL" clId="{C97AB791-ADA2-4F10-9C65-48819D3FEF38}" dt="2023-03-24T10:36:02.568" v="1884" actId="478"/>
          <ac:picMkLst>
            <pc:docMk/>
            <pc:sldMk cId="1801865880" sldId="270"/>
            <ac:picMk id="10" creationId="{38135088-689A-151A-7946-CD1DBB823A74}"/>
          </ac:picMkLst>
        </pc:picChg>
        <pc:picChg chg="del mod">
          <ac:chgData name="Daniel Soares" userId="8d3e1069-0402-4a5a-aead-d4d8fb489e28" providerId="ADAL" clId="{C97AB791-ADA2-4F10-9C65-48819D3FEF38}" dt="2023-03-24T10:36:11.724" v="1885" actId="478"/>
          <ac:picMkLst>
            <pc:docMk/>
            <pc:sldMk cId="1801865880" sldId="270"/>
            <ac:picMk id="12" creationId="{A5D8972D-333B-7C11-A50C-3D5CBBE4F2F5}"/>
          </ac:picMkLst>
        </pc:picChg>
        <pc:picChg chg="add mod">
          <ac:chgData name="Daniel Soares" userId="8d3e1069-0402-4a5a-aead-d4d8fb489e28" providerId="ADAL" clId="{C97AB791-ADA2-4F10-9C65-48819D3FEF38}" dt="2023-03-24T10:37:47.725" v="1903" actId="14100"/>
          <ac:picMkLst>
            <pc:docMk/>
            <pc:sldMk cId="1801865880" sldId="270"/>
            <ac:picMk id="13" creationId="{DCD9299D-4272-B17F-4889-25E55B5F5313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3-24T10:08:03.264" v="1482" actId="14100"/>
        <pc:sldMkLst>
          <pc:docMk/>
          <pc:sldMk cId="564896993" sldId="271"/>
        </pc:sldMkLst>
        <pc:spChg chg="mod">
          <ac:chgData name="Daniel Soares" userId="8d3e1069-0402-4a5a-aead-d4d8fb489e28" providerId="ADAL" clId="{C97AB791-ADA2-4F10-9C65-48819D3FEF38}" dt="2023-03-24T10:07:38.903" v="1477" actId="404"/>
          <ac:spMkLst>
            <pc:docMk/>
            <pc:sldMk cId="564896993" sldId="271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3-24T10:07:59.596" v="1481" actId="1076"/>
          <ac:spMkLst>
            <pc:docMk/>
            <pc:sldMk cId="564896993" sldId="271"/>
            <ac:spMk id="3" creationId="{4AA9A7C4-2774-AF65-9B69-FEF9AD058B88}"/>
          </ac:spMkLst>
        </pc:spChg>
        <pc:spChg chg="add mod">
          <ac:chgData name="Daniel Soares" userId="8d3e1069-0402-4a5a-aead-d4d8fb489e28" providerId="ADAL" clId="{C97AB791-ADA2-4F10-9C65-48819D3FEF38}" dt="2023-03-24T10:07:20.106" v="1469" actId="1076"/>
          <ac:spMkLst>
            <pc:docMk/>
            <pc:sldMk cId="564896993" sldId="271"/>
            <ac:spMk id="4" creationId="{E1BCEDA4-7B0F-1D25-677F-636F8B2E99D6}"/>
          </ac:spMkLst>
        </pc:spChg>
        <pc:spChg chg="add del">
          <ac:chgData name="Daniel Soares" userId="8d3e1069-0402-4a5a-aead-d4d8fb489e28" providerId="ADAL" clId="{C97AB791-ADA2-4F10-9C65-48819D3FEF38}" dt="2023-03-24T10:06:23.255" v="1445"/>
          <ac:spMkLst>
            <pc:docMk/>
            <pc:sldMk cId="564896993" sldId="271"/>
            <ac:spMk id="6" creationId="{ABE6E7BE-0419-7AFD-4BF3-13831027EF6F}"/>
          </ac:spMkLst>
        </pc:spChg>
        <pc:spChg chg="add del mod">
          <ac:chgData name="Daniel Soares" userId="8d3e1069-0402-4a5a-aead-d4d8fb489e28" providerId="ADAL" clId="{C97AB791-ADA2-4F10-9C65-48819D3FEF38}" dt="2023-03-24T10:06:33.349" v="1449"/>
          <ac:spMkLst>
            <pc:docMk/>
            <pc:sldMk cId="564896993" sldId="271"/>
            <ac:spMk id="7" creationId="{72C872C8-66FD-DB9B-B0F9-FEA3229C9016}"/>
          </ac:spMkLst>
        </pc:spChg>
        <pc:spChg chg="add del mod">
          <ac:chgData name="Daniel Soares" userId="8d3e1069-0402-4a5a-aead-d4d8fb489e28" providerId="ADAL" clId="{C97AB791-ADA2-4F10-9C65-48819D3FEF38}" dt="2023-03-21T10:17:45.031" v="657" actId="478"/>
          <ac:spMkLst>
            <pc:docMk/>
            <pc:sldMk cId="564896993" sldId="271"/>
            <ac:spMk id="7" creationId="{937F97C8-202F-2C03-C9F9-95F3115032E4}"/>
          </ac:spMkLst>
        </pc:spChg>
        <pc:spChg chg="del mod">
          <ac:chgData name="Daniel Soares" userId="8d3e1069-0402-4a5a-aead-d4d8fb489e28" providerId="ADAL" clId="{C97AB791-ADA2-4F10-9C65-48819D3FEF38}" dt="2023-03-21T10:15:48.773" v="598" actId="478"/>
          <ac:spMkLst>
            <pc:docMk/>
            <pc:sldMk cId="564896993" sldId="271"/>
            <ac:spMk id="15" creationId="{7BDEDE8F-6EA2-2E0C-BCA7-49A4DF0935EF}"/>
          </ac:spMkLst>
        </pc:spChg>
        <pc:spChg chg="del mod ord">
          <ac:chgData name="Daniel Soares" userId="8d3e1069-0402-4a5a-aead-d4d8fb489e28" providerId="ADAL" clId="{C97AB791-ADA2-4F10-9C65-48819D3FEF38}" dt="2023-03-24T10:07:46.030" v="1479" actId="478"/>
          <ac:spMkLst>
            <pc:docMk/>
            <pc:sldMk cId="564896993" sldId="271"/>
            <ac:spMk id="16" creationId="{7A0C1FD2-9A5C-A673-3093-1707335CA04B}"/>
          </ac:spMkLst>
        </pc:spChg>
        <pc:picChg chg="add del mod ord">
          <ac:chgData name="Daniel Soares" userId="8d3e1069-0402-4a5a-aead-d4d8fb489e28" providerId="ADAL" clId="{C97AB791-ADA2-4F10-9C65-48819D3FEF38}" dt="2023-03-24T10:05:15.884" v="1424" actId="478"/>
          <ac:picMkLst>
            <pc:docMk/>
            <pc:sldMk cId="564896993" sldId="271"/>
            <ac:picMk id="5" creationId="{0E98F96E-4EA0-873E-F659-79D63110D897}"/>
          </ac:picMkLst>
        </pc:picChg>
        <pc:picChg chg="del">
          <ac:chgData name="Daniel Soares" userId="8d3e1069-0402-4a5a-aead-d4d8fb489e28" providerId="ADAL" clId="{C97AB791-ADA2-4F10-9C65-48819D3FEF38}" dt="2023-03-21T10:14:25.287" v="581" actId="478"/>
          <ac:picMkLst>
            <pc:docMk/>
            <pc:sldMk cId="564896993" sldId="271"/>
            <ac:picMk id="6" creationId="{17084F8A-823B-569D-8573-679089A2E84E}"/>
          </ac:picMkLst>
        </pc:picChg>
        <pc:picChg chg="add mod ord">
          <ac:chgData name="Daniel Soares" userId="8d3e1069-0402-4a5a-aead-d4d8fb489e28" providerId="ADAL" clId="{C97AB791-ADA2-4F10-9C65-48819D3FEF38}" dt="2023-03-24T10:08:03.264" v="1482" actId="14100"/>
          <ac:picMkLst>
            <pc:docMk/>
            <pc:sldMk cId="564896993" sldId="271"/>
            <ac:picMk id="9" creationId="{46229001-DD4B-9FAB-E287-BC8E39C3AFCD}"/>
          </ac:picMkLst>
        </pc:picChg>
        <pc:picChg chg="del">
          <ac:chgData name="Daniel Soares" userId="8d3e1069-0402-4a5a-aead-d4d8fb489e28" providerId="ADAL" clId="{C97AB791-ADA2-4F10-9C65-48819D3FEF38}" dt="2023-03-21T10:14:23.224" v="580" actId="478"/>
          <ac:picMkLst>
            <pc:docMk/>
            <pc:sldMk cId="564896993" sldId="271"/>
            <ac:picMk id="9" creationId="{E4F89A7E-088D-755A-A805-F186393BA243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4-10T07:39:05.713" v="2736" actId="20577"/>
        <pc:sldMkLst>
          <pc:docMk/>
          <pc:sldMk cId="3187917090" sldId="272"/>
        </pc:sldMkLst>
        <pc:spChg chg="mod">
          <ac:chgData name="Daniel Soares" userId="8d3e1069-0402-4a5a-aead-d4d8fb489e28" providerId="ADAL" clId="{C97AB791-ADA2-4F10-9C65-48819D3FEF38}" dt="2023-03-24T09:50:24.383" v="1168" actId="20577"/>
          <ac:spMkLst>
            <pc:docMk/>
            <pc:sldMk cId="3187917090" sldId="272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4-10T07:39:05.713" v="2736" actId="20577"/>
          <ac:spMkLst>
            <pc:docMk/>
            <pc:sldMk cId="3187917090" sldId="272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3-24T09:50:10.888" v="1165" actId="20577"/>
          <ac:spMkLst>
            <pc:docMk/>
            <pc:sldMk cId="3187917090" sldId="272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3-24T09:52:03.373" v="1268" actId="1076"/>
          <ac:spMkLst>
            <pc:docMk/>
            <pc:sldMk cId="3187917090" sldId="272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3-24T09:50:14.566" v="1166" actId="478"/>
          <ac:picMkLst>
            <pc:docMk/>
            <pc:sldMk cId="3187917090" sldId="272"/>
            <ac:picMk id="5" creationId="{EDFF65A8-058E-93FE-641E-49D6F3D7BB45}"/>
          </ac:picMkLst>
        </pc:picChg>
        <pc:picChg chg="del">
          <ac:chgData name="Daniel Soares" userId="8d3e1069-0402-4a5a-aead-d4d8fb489e28" providerId="ADAL" clId="{C97AB791-ADA2-4F10-9C65-48819D3FEF38}" dt="2023-03-24T09:50:30.158" v="1169" actId="478"/>
          <ac:picMkLst>
            <pc:docMk/>
            <pc:sldMk cId="3187917090" sldId="272"/>
            <ac:picMk id="7" creationId="{35ADFD5C-4494-5BD9-D833-9B37C304B151}"/>
          </ac:picMkLst>
        </pc:picChg>
        <pc:picChg chg="add mod">
          <ac:chgData name="Daniel Soares" userId="8d3e1069-0402-4a5a-aead-d4d8fb489e28" providerId="ADAL" clId="{C97AB791-ADA2-4F10-9C65-48819D3FEF38}" dt="2023-03-24T09:51:43.628" v="1261" actId="14100"/>
          <ac:picMkLst>
            <pc:docMk/>
            <pc:sldMk cId="3187917090" sldId="272"/>
            <ac:picMk id="8" creationId="{C75F0657-2E41-1D61-E48A-452EA910710C}"/>
          </ac:picMkLst>
        </pc:picChg>
        <pc:picChg chg="add mod">
          <ac:chgData name="Daniel Soares" userId="8d3e1069-0402-4a5a-aead-d4d8fb489e28" providerId="ADAL" clId="{C97AB791-ADA2-4F10-9C65-48819D3FEF38}" dt="2023-03-24T09:51:58.307" v="1266" actId="1076"/>
          <ac:picMkLst>
            <pc:docMk/>
            <pc:sldMk cId="3187917090" sldId="272"/>
            <ac:picMk id="11" creationId="{EB2DF10A-29C9-E8CA-2018-3D7EEDA0ADDC}"/>
          </ac:picMkLst>
        </pc:picChg>
      </pc:sldChg>
      <pc:sldChg chg="addSp modSp add mod ord">
        <pc:chgData name="Daniel Soares" userId="8d3e1069-0402-4a5a-aead-d4d8fb489e28" providerId="ADAL" clId="{C97AB791-ADA2-4F10-9C65-48819D3FEF38}" dt="2023-03-31T10:24:14.292" v="2243" actId="1076"/>
        <pc:sldMkLst>
          <pc:docMk/>
          <pc:sldMk cId="2362565502" sldId="273"/>
        </pc:sldMkLst>
        <pc:spChg chg="mod">
          <ac:chgData name="Daniel Soares" userId="8d3e1069-0402-4a5a-aead-d4d8fb489e28" providerId="ADAL" clId="{C97AB791-ADA2-4F10-9C65-48819D3FEF38}" dt="2023-03-31T10:24:14.292" v="2243" actId="1076"/>
          <ac:spMkLst>
            <pc:docMk/>
            <pc:sldMk cId="2362565502" sldId="273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3-31T10:22:47.561" v="2178" actId="20577"/>
          <ac:spMkLst>
            <pc:docMk/>
            <pc:sldMk cId="2362565502" sldId="273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3-31T10:23:49.494" v="2234" actId="14100"/>
          <ac:spMkLst>
            <pc:docMk/>
            <pc:sldMk cId="2362565502" sldId="273"/>
            <ac:spMk id="9" creationId="{8D8974E1-2B0B-650B-AC02-A8800AACA943}"/>
          </ac:spMkLst>
        </pc:spChg>
        <pc:picChg chg="add mod">
          <ac:chgData name="Daniel Soares" userId="8d3e1069-0402-4a5a-aead-d4d8fb489e28" providerId="ADAL" clId="{C97AB791-ADA2-4F10-9C65-48819D3FEF38}" dt="2023-03-31T10:20:26.151" v="1998" actId="1076"/>
          <ac:picMkLst>
            <pc:docMk/>
            <pc:sldMk cId="2362565502" sldId="273"/>
            <ac:picMk id="5" creationId="{2D7BB17C-71A0-9838-35F6-6F095AB37B68}"/>
          </ac:picMkLst>
        </pc:picChg>
        <pc:picChg chg="add mod">
          <ac:chgData name="Daniel Soares" userId="8d3e1069-0402-4a5a-aead-d4d8fb489e28" providerId="ADAL" clId="{C97AB791-ADA2-4F10-9C65-48819D3FEF38}" dt="2023-03-31T10:24:11.651" v="2242" actId="14100"/>
          <ac:picMkLst>
            <pc:docMk/>
            <pc:sldMk cId="2362565502" sldId="273"/>
            <ac:picMk id="8" creationId="{7C938AC7-1419-2B9A-FFB3-4D051E422EDA}"/>
          </ac:picMkLst>
        </pc:picChg>
      </pc:sldChg>
      <pc:sldChg chg="addSp modSp add mod">
        <pc:chgData name="Daniel Soares" userId="8d3e1069-0402-4a5a-aead-d4d8fb489e28" providerId="ADAL" clId="{C97AB791-ADA2-4F10-9C65-48819D3FEF38}" dt="2023-03-24T09:57:48.842" v="1367" actId="1076"/>
        <pc:sldMkLst>
          <pc:docMk/>
          <pc:sldMk cId="386719335" sldId="274"/>
        </pc:sldMkLst>
        <pc:spChg chg="mod">
          <ac:chgData name="Daniel Soares" userId="8d3e1069-0402-4a5a-aead-d4d8fb489e28" providerId="ADAL" clId="{C97AB791-ADA2-4F10-9C65-48819D3FEF38}" dt="2023-03-24T09:56:05.904" v="1350" actId="20577"/>
          <ac:spMkLst>
            <pc:docMk/>
            <pc:sldMk cId="386719335" sldId="274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3-24T09:55:52.608" v="1348" actId="20577"/>
          <ac:spMkLst>
            <pc:docMk/>
            <pc:sldMk cId="386719335" sldId="274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3-24T09:55:17.499" v="1292" actId="14100"/>
          <ac:spMkLst>
            <pc:docMk/>
            <pc:sldMk cId="386719335" sldId="274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3-24T09:57:48.842" v="1367" actId="1076"/>
          <ac:spMkLst>
            <pc:docMk/>
            <pc:sldMk cId="386719335" sldId="274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3-24T09:57:46.925" v="1366" actId="1076"/>
          <ac:picMkLst>
            <pc:docMk/>
            <pc:sldMk cId="386719335" sldId="274"/>
            <ac:picMk id="5" creationId="{C34BE3D7-F9BE-B166-F465-E28DCC24BE87}"/>
          </ac:picMkLst>
        </pc:picChg>
        <pc:picChg chg="add mod">
          <ac:chgData name="Daniel Soares" userId="8d3e1069-0402-4a5a-aead-d4d8fb489e28" providerId="ADAL" clId="{C97AB791-ADA2-4F10-9C65-48819D3FEF38}" dt="2023-03-24T09:57:31.389" v="1359" actId="14100"/>
          <ac:picMkLst>
            <pc:docMk/>
            <pc:sldMk cId="386719335" sldId="274"/>
            <ac:picMk id="8" creationId="{7EDAA68D-A198-DE1D-E745-1DB6FE1B4A62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3-24T10:09:31.184" v="1514" actId="20577"/>
        <pc:sldMkLst>
          <pc:docMk/>
          <pc:sldMk cId="3892920169" sldId="275"/>
        </pc:sldMkLst>
        <pc:spChg chg="mod">
          <ac:chgData name="Daniel Soares" userId="8d3e1069-0402-4a5a-aead-d4d8fb489e28" providerId="ADAL" clId="{C97AB791-ADA2-4F10-9C65-48819D3FEF38}" dt="2023-03-24T10:09:31.184" v="1514" actId="20577"/>
          <ac:spMkLst>
            <pc:docMk/>
            <pc:sldMk cId="3892920169" sldId="275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3-24T10:08:36.478" v="1488" actId="1076"/>
          <ac:spMkLst>
            <pc:docMk/>
            <pc:sldMk cId="3892920169" sldId="275"/>
            <ac:spMk id="3" creationId="{4AA9A7C4-2774-AF65-9B69-FEF9AD058B88}"/>
          </ac:spMkLst>
        </pc:spChg>
        <pc:spChg chg="add mod">
          <ac:chgData name="Daniel Soares" userId="8d3e1069-0402-4a5a-aead-d4d8fb489e28" providerId="ADAL" clId="{C97AB791-ADA2-4F10-9C65-48819D3FEF38}" dt="2023-03-24T10:09:24.656" v="1513" actId="20577"/>
          <ac:spMkLst>
            <pc:docMk/>
            <pc:sldMk cId="3892920169" sldId="275"/>
            <ac:spMk id="4" creationId="{8EC52259-CED6-16A4-E412-E079D839083A}"/>
          </ac:spMkLst>
        </pc:spChg>
        <pc:spChg chg="del">
          <ac:chgData name="Daniel Soares" userId="8d3e1069-0402-4a5a-aead-d4d8fb489e28" providerId="ADAL" clId="{C97AB791-ADA2-4F10-9C65-48819D3FEF38}" dt="2023-03-24T10:09:05.296" v="1492" actId="478"/>
          <ac:spMkLst>
            <pc:docMk/>
            <pc:sldMk cId="3892920169" sldId="275"/>
            <ac:spMk id="16" creationId="{7A0C1FD2-9A5C-A673-3093-1707335CA04B}"/>
          </ac:spMkLst>
        </pc:spChg>
        <pc:picChg chg="del">
          <ac:chgData name="Daniel Soares" userId="8d3e1069-0402-4a5a-aead-d4d8fb489e28" providerId="ADAL" clId="{C97AB791-ADA2-4F10-9C65-48819D3FEF38}" dt="2023-03-24T10:05:04.780" v="1420" actId="478"/>
          <ac:picMkLst>
            <pc:docMk/>
            <pc:sldMk cId="3892920169" sldId="275"/>
            <ac:picMk id="5" creationId="{0E98F96E-4EA0-873E-F659-79D63110D897}"/>
          </ac:picMkLst>
        </pc:picChg>
        <pc:picChg chg="add mod">
          <ac:chgData name="Daniel Soares" userId="8d3e1069-0402-4a5a-aead-d4d8fb489e28" providerId="ADAL" clId="{C97AB791-ADA2-4F10-9C65-48819D3FEF38}" dt="2023-03-24T10:09:15.443" v="1495" actId="1076"/>
          <ac:picMkLst>
            <pc:docMk/>
            <pc:sldMk cId="3892920169" sldId="275"/>
            <ac:picMk id="7" creationId="{6B172784-BD75-9DF9-E084-F50170DB3FFE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3-24T10:09:58.693" v="1529" actId="20577"/>
        <pc:sldMkLst>
          <pc:docMk/>
          <pc:sldMk cId="2439488660" sldId="276"/>
        </pc:sldMkLst>
        <pc:spChg chg="mod">
          <ac:chgData name="Daniel Soares" userId="8d3e1069-0402-4a5a-aead-d4d8fb489e28" providerId="ADAL" clId="{C97AB791-ADA2-4F10-9C65-48819D3FEF38}" dt="2023-03-24T10:09:58.693" v="1529" actId="20577"/>
          <ac:spMkLst>
            <pc:docMk/>
            <pc:sldMk cId="2439488660" sldId="276"/>
            <ac:spMk id="4" creationId="{8EC52259-CED6-16A4-E412-E079D839083A}"/>
          </ac:spMkLst>
        </pc:spChg>
        <pc:picChg chg="add mod">
          <ac:chgData name="Daniel Soares" userId="8d3e1069-0402-4a5a-aead-d4d8fb489e28" providerId="ADAL" clId="{C97AB791-ADA2-4F10-9C65-48819D3FEF38}" dt="2023-03-24T10:09:53.485" v="1521" actId="1076"/>
          <ac:picMkLst>
            <pc:docMk/>
            <pc:sldMk cId="2439488660" sldId="276"/>
            <ac:picMk id="6" creationId="{F0D2CBBD-D1F5-3963-A290-600B24C9DC3E}"/>
          </ac:picMkLst>
        </pc:picChg>
        <pc:picChg chg="del">
          <ac:chgData name="Daniel Soares" userId="8d3e1069-0402-4a5a-aead-d4d8fb489e28" providerId="ADAL" clId="{C97AB791-ADA2-4F10-9C65-48819D3FEF38}" dt="2023-03-24T10:09:39.965" v="1516" actId="478"/>
          <ac:picMkLst>
            <pc:docMk/>
            <pc:sldMk cId="2439488660" sldId="276"/>
            <ac:picMk id="7" creationId="{6B172784-BD75-9DF9-E084-F50170DB3FFE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3-24T10:29:00.551" v="1776" actId="1076"/>
        <pc:sldMkLst>
          <pc:docMk/>
          <pc:sldMk cId="1125026580" sldId="277"/>
        </pc:sldMkLst>
        <pc:spChg chg="mod">
          <ac:chgData name="Daniel Soares" userId="8d3e1069-0402-4a5a-aead-d4d8fb489e28" providerId="ADAL" clId="{C97AB791-ADA2-4F10-9C65-48819D3FEF38}" dt="2023-03-24T10:27:50.575" v="1752" actId="20577"/>
          <ac:spMkLst>
            <pc:docMk/>
            <pc:sldMk cId="1125026580" sldId="277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3-24T10:27:38.970" v="1751" actId="20577"/>
          <ac:spMkLst>
            <pc:docMk/>
            <pc:sldMk cId="1125026580" sldId="277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3-24T10:24:03.573" v="1745" actId="20577"/>
          <ac:spMkLst>
            <pc:docMk/>
            <pc:sldMk cId="1125026580" sldId="277"/>
            <ac:spMk id="7" creationId="{D75B5E2C-FFC4-049E-57DE-FD6618732AE2}"/>
          </ac:spMkLst>
        </pc:spChg>
        <pc:spChg chg="mod">
          <ac:chgData name="Daniel Soares" userId="8d3e1069-0402-4a5a-aead-d4d8fb489e28" providerId="ADAL" clId="{C97AB791-ADA2-4F10-9C65-48819D3FEF38}" dt="2023-03-24T10:26:55.131" v="1748" actId="3626"/>
          <ac:spMkLst>
            <pc:docMk/>
            <pc:sldMk cId="1125026580" sldId="277"/>
            <ac:spMk id="9" creationId="{FA6819CE-7886-9D9F-C153-64046D0C1E13}"/>
          </ac:spMkLst>
        </pc:spChg>
        <pc:spChg chg="mod ord">
          <ac:chgData name="Daniel Soares" userId="8d3e1069-0402-4a5a-aead-d4d8fb489e28" providerId="ADAL" clId="{C97AB791-ADA2-4F10-9C65-48819D3FEF38}" dt="2023-03-24T10:29:00.551" v="1776" actId="1076"/>
          <ac:spMkLst>
            <pc:docMk/>
            <pc:sldMk cId="1125026580" sldId="277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3-24T10:27:22.633" v="1749" actId="478"/>
          <ac:picMkLst>
            <pc:docMk/>
            <pc:sldMk cId="1125026580" sldId="277"/>
            <ac:picMk id="4" creationId="{440E1CFF-F1CD-7DFE-C0C0-450125BB5BA3}"/>
          </ac:picMkLst>
        </pc:picChg>
        <pc:picChg chg="del">
          <ac:chgData name="Daniel Soares" userId="8d3e1069-0402-4a5a-aead-d4d8fb489e28" providerId="ADAL" clId="{C97AB791-ADA2-4F10-9C65-48819D3FEF38}" dt="2023-03-24T10:24:20.938" v="1746" actId="478"/>
          <ac:picMkLst>
            <pc:docMk/>
            <pc:sldMk cId="1125026580" sldId="277"/>
            <ac:picMk id="8" creationId="{FE465EBB-9161-14A3-150E-AAA376E64AC0}"/>
          </ac:picMkLst>
        </pc:picChg>
        <pc:picChg chg="del">
          <ac:chgData name="Daniel Soares" userId="8d3e1069-0402-4a5a-aead-d4d8fb489e28" providerId="ADAL" clId="{C97AB791-ADA2-4F10-9C65-48819D3FEF38}" dt="2023-03-24T10:24:23.092" v="1747" actId="478"/>
          <ac:picMkLst>
            <pc:docMk/>
            <pc:sldMk cId="1125026580" sldId="277"/>
            <ac:picMk id="10" creationId="{2697E98C-EA6D-245A-49BF-9D97FF2862F5}"/>
          </ac:picMkLst>
        </pc:picChg>
        <pc:picChg chg="add mod ord">
          <ac:chgData name="Daniel Soares" userId="8d3e1069-0402-4a5a-aead-d4d8fb489e28" providerId="ADAL" clId="{C97AB791-ADA2-4F10-9C65-48819D3FEF38}" dt="2023-03-24T10:28:17.208" v="1761" actId="1076"/>
          <ac:picMkLst>
            <pc:docMk/>
            <pc:sldMk cId="1125026580" sldId="277"/>
            <ac:picMk id="11" creationId="{0CB3ED5B-9CC1-4A3B-813C-185AC60FE593}"/>
          </ac:picMkLst>
        </pc:picChg>
        <pc:picChg chg="add mod">
          <ac:chgData name="Daniel Soares" userId="8d3e1069-0402-4a5a-aead-d4d8fb489e28" providerId="ADAL" clId="{C97AB791-ADA2-4F10-9C65-48819D3FEF38}" dt="2023-03-24T10:28:53.830" v="1774" actId="14100"/>
          <ac:picMkLst>
            <pc:docMk/>
            <pc:sldMk cId="1125026580" sldId="277"/>
            <ac:picMk id="13" creationId="{880897FA-E10A-DC87-0190-C0D88BD33687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15T16:47:40.562" v="6213" actId="1076"/>
        <pc:sldMkLst>
          <pc:docMk/>
          <pc:sldMk cId="1104778052" sldId="278"/>
        </pc:sldMkLst>
        <pc:spChg chg="mod">
          <ac:chgData name="Daniel Soares" userId="8d3e1069-0402-4a5a-aead-d4d8fb489e28" providerId="ADAL" clId="{C97AB791-ADA2-4F10-9C65-48819D3FEF38}" dt="2023-05-15T16:47:40.562" v="6213" actId="1076"/>
          <ac:spMkLst>
            <pc:docMk/>
            <pc:sldMk cId="1104778052" sldId="278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3-24T10:31:24.509" v="1802" actId="20577"/>
          <ac:spMkLst>
            <pc:docMk/>
            <pc:sldMk cId="1104778052" sldId="278"/>
            <ac:spMk id="4" creationId="{E1BCEDA4-7B0F-1D25-677F-636F8B2E99D6}"/>
          </ac:spMkLst>
        </pc:spChg>
        <pc:picChg chg="add mod">
          <ac:chgData name="Daniel Soares" userId="8d3e1069-0402-4a5a-aead-d4d8fb489e28" providerId="ADAL" clId="{C97AB791-ADA2-4F10-9C65-48819D3FEF38}" dt="2023-03-24T10:32:01.036" v="1810" actId="1076"/>
          <ac:picMkLst>
            <pc:docMk/>
            <pc:sldMk cId="1104778052" sldId="278"/>
            <ac:picMk id="6" creationId="{38EC0513-D51D-381E-EF37-D07C9526E167}"/>
          </ac:picMkLst>
        </pc:picChg>
        <pc:picChg chg="del">
          <ac:chgData name="Daniel Soares" userId="8d3e1069-0402-4a5a-aead-d4d8fb489e28" providerId="ADAL" clId="{C97AB791-ADA2-4F10-9C65-48819D3FEF38}" dt="2023-03-24T10:31:26.951" v="1803" actId="478"/>
          <ac:picMkLst>
            <pc:docMk/>
            <pc:sldMk cId="1104778052" sldId="278"/>
            <ac:picMk id="9" creationId="{46229001-DD4B-9FAB-E287-BC8E39C3AFCD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3-31T11:05:33.755" v="2324" actId="166"/>
        <pc:sldMkLst>
          <pc:docMk/>
          <pc:sldMk cId="3844245885" sldId="279"/>
        </pc:sldMkLst>
        <pc:spChg chg="mod">
          <ac:chgData name="Daniel Soares" userId="8d3e1069-0402-4a5a-aead-d4d8fb489e28" providerId="ADAL" clId="{C97AB791-ADA2-4F10-9C65-48819D3FEF38}" dt="2023-03-31T11:02:19.621" v="2285" actId="27636"/>
          <ac:spMkLst>
            <pc:docMk/>
            <pc:sldMk cId="3844245885" sldId="279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3-31T11:05:12.674" v="2318" actId="20577"/>
          <ac:spMkLst>
            <pc:docMk/>
            <pc:sldMk cId="3844245885" sldId="279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3-31T11:00:50.496" v="2274" actId="20577"/>
          <ac:spMkLst>
            <pc:docMk/>
            <pc:sldMk cId="3844245885" sldId="279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3-31T11:05:33.755" v="2324" actId="166"/>
          <ac:spMkLst>
            <pc:docMk/>
            <pc:sldMk cId="3844245885" sldId="279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3-31T11:00:56.377" v="2276" actId="478"/>
          <ac:picMkLst>
            <pc:docMk/>
            <pc:sldMk cId="3844245885" sldId="279"/>
            <ac:picMk id="5" creationId="{C34BE3D7-F9BE-B166-F465-E28DCC24BE87}"/>
          </ac:picMkLst>
        </pc:picChg>
        <pc:picChg chg="add mod">
          <ac:chgData name="Daniel Soares" userId="8d3e1069-0402-4a5a-aead-d4d8fb489e28" providerId="ADAL" clId="{C97AB791-ADA2-4F10-9C65-48819D3FEF38}" dt="2023-03-31T11:03:52.477" v="2292" actId="14100"/>
          <ac:picMkLst>
            <pc:docMk/>
            <pc:sldMk cId="3844245885" sldId="279"/>
            <ac:picMk id="7" creationId="{D99E92E2-1430-C125-272D-7B30642DFCC1}"/>
          </ac:picMkLst>
        </pc:picChg>
        <pc:picChg chg="del">
          <ac:chgData name="Daniel Soares" userId="8d3e1069-0402-4a5a-aead-d4d8fb489e28" providerId="ADAL" clId="{C97AB791-ADA2-4F10-9C65-48819D3FEF38}" dt="2023-03-31T11:00:54.272" v="2275" actId="478"/>
          <ac:picMkLst>
            <pc:docMk/>
            <pc:sldMk cId="3844245885" sldId="279"/>
            <ac:picMk id="8" creationId="{7EDAA68D-A198-DE1D-E745-1DB6FE1B4A62}"/>
          </ac:picMkLst>
        </pc:picChg>
        <pc:picChg chg="add mod">
          <ac:chgData name="Daniel Soares" userId="8d3e1069-0402-4a5a-aead-d4d8fb489e28" providerId="ADAL" clId="{C97AB791-ADA2-4F10-9C65-48819D3FEF38}" dt="2023-03-31T11:05:30.416" v="2323" actId="14100"/>
          <ac:picMkLst>
            <pc:docMk/>
            <pc:sldMk cId="3844245885" sldId="279"/>
            <ac:picMk id="11" creationId="{7ACF60BA-57DF-10EE-D49D-74CE266960F1}"/>
          </ac:picMkLst>
        </pc:picChg>
      </pc:sldChg>
      <pc:sldChg chg="add del ord">
        <pc:chgData name="Daniel Soares" userId="8d3e1069-0402-4a5a-aead-d4d8fb489e28" providerId="ADAL" clId="{C97AB791-ADA2-4F10-9C65-48819D3FEF38}" dt="2023-04-10T20:26:34.267" v="3106" actId="2696"/>
        <pc:sldMkLst>
          <pc:docMk/>
          <pc:sldMk cId="1173496844" sldId="280"/>
        </pc:sldMkLst>
      </pc:sldChg>
      <pc:sldChg chg="addSp delSp modSp add mod ord">
        <pc:chgData name="Daniel Soares" userId="8d3e1069-0402-4a5a-aead-d4d8fb489e28" providerId="ADAL" clId="{C97AB791-ADA2-4F10-9C65-48819D3FEF38}" dt="2023-05-01T12:42:17.213" v="3161" actId="1076"/>
        <pc:sldMkLst>
          <pc:docMk/>
          <pc:sldMk cId="2601910772" sldId="280"/>
        </pc:sldMkLst>
        <pc:spChg chg="mod">
          <ac:chgData name="Daniel Soares" userId="8d3e1069-0402-4a5a-aead-d4d8fb489e28" providerId="ADAL" clId="{C97AB791-ADA2-4F10-9C65-48819D3FEF38}" dt="2023-05-01T11:22:58.564" v="3130" actId="20577"/>
          <ac:spMkLst>
            <pc:docMk/>
            <pc:sldMk cId="2601910772" sldId="280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5-01T11:22:11.880" v="3116" actId="20577"/>
          <ac:spMkLst>
            <pc:docMk/>
            <pc:sldMk cId="2601910772" sldId="280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1T12:36:51.386" v="3139" actId="20577"/>
          <ac:spMkLst>
            <pc:docMk/>
            <pc:sldMk cId="2601910772" sldId="280"/>
            <ac:spMk id="5" creationId="{EC9B8DD2-0FCB-1CC7-5DB4-1945A91FCA29}"/>
          </ac:spMkLst>
        </pc:spChg>
        <pc:spChg chg="mod ord">
          <ac:chgData name="Daniel Soares" userId="8d3e1069-0402-4a5a-aead-d4d8fb489e28" providerId="ADAL" clId="{C97AB791-ADA2-4F10-9C65-48819D3FEF38}" dt="2023-05-01T12:40:00.465" v="3155" actId="1076"/>
          <ac:spMkLst>
            <pc:docMk/>
            <pc:sldMk cId="2601910772" sldId="280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1T11:20:41.962" v="3110" actId="478"/>
          <ac:picMkLst>
            <pc:docMk/>
            <pc:sldMk cId="2601910772" sldId="280"/>
            <ac:picMk id="6" creationId="{17084F8A-823B-569D-8573-679089A2E84E}"/>
          </ac:picMkLst>
        </pc:picChg>
        <pc:picChg chg="add mod">
          <ac:chgData name="Daniel Soares" userId="8d3e1069-0402-4a5a-aead-d4d8fb489e28" providerId="ADAL" clId="{C97AB791-ADA2-4F10-9C65-48819D3FEF38}" dt="2023-05-01T12:39:45.211" v="3148" actId="14100"/>
          <ac:picMkLst>
            <pc:docMk/>
            <pc:sldMk cId="2601910772" sldId="280"/>
            <ac:picMk id="8" creationId="{0DA334C8-F039-B347-4DA8-D9BB8D5EA128}"/>
          </ac:picMkLst>
        </pc:picChg>
        <pc:picChg chg="del">
          <ac:chgData name="Daniel Soares" userId="8d3e1069-0402-4a5a-aead-d4d8fb489e28" providerId="ADAL" clId="{C97AB791-ADA2-4F10-9C65-48819D3FEF38}" dt="2023-05-01T11:20:43.437" v="3111" actId="478"/>
          <ac:picMkLst>
            <pc:docMk/>
            <pc:sldMk cId="2601910772" sldId="280"/>
            <ac:picMk id="9" creationId="{E4F89A7E-088D-755A-A805-F186393BA243}"/>
          </ac:picMkLst>
        </pc:picChg>
        <pc:picChg chg="add mod">
          <ac:chgData name="Daniel Soares" userId="8d3e1069-0402-4a5a-aead-d4d8fb489e28" providerId="ADAL" clId="{C97AB791-ADA2-4F10-9C65-48819D3FEF38}" dt="2023-05-01T12:42:17.213" v="3161" actId="1076"/>
          <ac:picMkLst>
            <pc:docMk/>
            <pc:sldMk cId="2601910772" sldId="280"/>
            <ac:picMk id="11" creationId="{BA4D1CA7-52C6-C7B8-E6AE-5C889FF1D5B8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1T12:48:18.386" v="3247" actId="20577"/>
        <pc:sldMkLst>
          <pc:docMk/>
          <pc:sldMk cId="3070534602" sldId="281"/>
        </pc:sldMkLst>
        <pc:spChg chg="mod">
          <ac:chgData name="Daniel Soares" userId="8d3e1069-0402-4a5a-aead-d4d8fb489e28" providerId="ADAL" clId="{C97AB791-ADA2-4F10-9C65-48819D3FEF38}" dt="2023-05-01T12:48:18.386" v="3247" actId="20577"/>
          <ac:spMkLst>
            <pc:docMk/>
            <pc:sldMk cId="3070534602" sldId="281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1T12:43:41.680" v="3201" actId="20577"/>
          <ac:spMkLst>
            <pc:docMk/>
            <pc:sldMk cId="3070534602" sldId="281"/>
            <ac:spMk id="5" creationId="{EC9B8DD2-0FCB-1CC7-5DB4-1945A91FCA29}"/>
          </ac:spMkLst>
        </pc:spChg>
        <pc:spChg chg="add del">
          <ac:chgData name="Daniel Soares" userId="8d3e1069-0402-4a5a-aead-d4d8fb489e28" providerId="ADAL" clId="{C97AB791-ADA2-4F10-9C65-48819D3FEF38}" dt="2023-05-01T12:43:08.796" v="3165" actId="22"/>
          <ac:spMkLst>
            <pc:docMk/>
            <pc:sldMk cId="3070534602" sldId="281"/>
            <ac:spMk id="7" creationId="{86454069-DD70-1455-2C4E-E6045C811E30}"/>
          </ac:spMkLst>
        </pc:spChg>
        <pc:spChg chg="mod ord">
          <ac:chgData name="Daniel Soares" userId="8d3e1069-0402-4a5a-aead-d4d8fb489e28" providerId="ADAL" clId="{C97AB791-ADA2-4F10-9C65-48819D3FEF38}" dt="2023-05-01T12:44:38.112" v="3217" actId="1076"/>
          <ac:spMkLst>
            <pc:docMk/>
            <pc:sldMk cId="3070534602" sldId="281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1T12:43:04.823" v="3163" actId="478"/>
          <ac:picMkLst>
            <pc:docMk/>
            <pc:sldMk cId="3070534602" sldId="281"/>
            <ac:picMk id="8" creationId="{0DA334C8-F039-B347-4DA8-D9BB8D5EA128}"/>
          </ac:picMkLst>
        </pc:picChg>
        <pc:picChg chg="add mod">
          <ac:chgData name="Daniel Soares" userId="8d3e1069-0402-4a5a-aead-d4d8fb489e28" providerId="ADAL" clId="{C97AB791-ADA2-4F10-9C65-48819D3FEF38}" dt="2023-05-01T12:44:13.730" v="3207" actId="962"/>
          <ac:picMkLst>
            <pc:docMk/>
            <pc:sldMk cId="3070534602" sldId="281"/>
            <ac:picMk id="10" creationId="{1DE48648-ED84-840B-49B9-19DB01DE1CB4}"/>
          </ac:picMkLst>
        </pc:picChg>
        <pc:picChg chg="del">
          <ac:chgData name="Daniel Soares" userId="8d3e1069-0402-4a5a-aead-d4d8fb489e28" providerId="ADAL" clId="{C97AB791-ADA2-4F10-9C65-48819D3FEF38}" dt="2023-05-01T12:43:52.273" v="3203" actId="478"/>
          <ac:picMkLst>
            <pc:docMk/>
            <pc:sldMk cId="3070534602" sldId="281"/>
            <ac:picMk id="11" creationId="{BA4D1CA7-52C6-C7B8-E6AE-5C889FF1D5B8}"/>
          </ac:picMkLst>
        </pc:picChg>
        <pc:picChg chg="add mod">
          <ac:chgData name="Daniel Soares" userId="8d3e1069-0402-4a5a-aead-d4d8fb489e28" providerId="ADAL" clId="{C97AB791-ADA2-4F10-9C65-48819D3FEF38}" dt="2023-05-01T12:44:41.629" v="3218" actId="1076"/>
          <ac:picMkLst>
            <pc:docMk/>
            <pc:sldMk cId="3070534602" sldId="281"/>
            <ac:picMk id="13" creationId="{713E7FB0-49F6-A664-61C8-3FB608FEB685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1T12:50:32.651" v="3298" actId="1076"/>
        <pc:sldMkLst>
          <pc:docMk/>
          <pc:sldMk cId="806369475" sldId="282"/>
        </pc:sldMkLst>
        <pc:spChg chg="mod">
          <ac:chgData name="Daniel Soares" userId="8d3e1069-0402-4a5a-aead-d4d8fb489e28" providerId="ADAL" clId="{C97AB791-ADA2-4F10-9C65-48819D3FEF38}" dt="2023-05-01T12:45:09.932" v="3235" actId="1076"/>
          <ac:spMkLst>
            <pc:docMk/>
            <pc:sldMk cId="806369475" sldId="282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5-01T12:48:26.882" v="3250" actId="20577"/>
          <ac:spMkLst>
            <pc:docMk/>
            <pc:sldMk cId="806369475" sldId="282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1T12:49:16.362" v="3283" actId="20577"/>
          <ac:spMkLst>
            <pc:docMk/>
            <pc:sldMk cId="806369475" sldId="282"/>
            <ac:spMk id="5" creationId="{EC9B8DD2-0FCB-1CC7-5DB4-1945A91FCA29}"/>
          </ac:spMkLst>
        </pc:spChg>
        <pc:spChg chg="mod ord">
          <ac:chgData name="Daniel Soares" userId="8d3e1069-0402-4a5a-aead-d4d8fb489e28" providerId="ADAL" clId="{C97AB791-ADA2-4F10-9C65-48819D3FEF38}" dt="2023-05-01T12:50:32.651" v="3298" actId="1076"/>
          <ac:spMkLst>
            <pc:docMk/>
            <pc:sldMk cId="806369475" sldId="282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01T12:50:20.435" v="3293" actId="1076"/>
          <ac:picMkLst>
            <pc:docMk/>
            <pc:sldMk cId="806369475" sldId="282"/>
            <ac:picMk id="7" creationId="{4381C57A-6B84-86F5-6548-AED64FC0396D}"/>
          </ac:picMkLst>
        </pc:picChg>
        <pc:picChg chg="add mod">
          <ac:chgData name="Daniel Soares" userId="8d3e1069-0402-4a5a-aead-d4d8fb489e28" providerId="ADAL" clId="{C97AB791-ADA2-4F10-9C65-48819D3FEF38}" dt="2023-05-01T12:50:17.558" v="3292" actId="14100"/>
          <ac:picMkLst>
            <pc:docMk/>
            <pc:sldMk cId="806369475" sldId="282"/>
            <ac:picMk id="9" creationId="{1BCE1057-B01F-6E1E-C3B5-40F35CA155F2}"/>
          </ac:picMkLst>
        </pc:picChg>
        <pc:picChg chg="del">
          <ac:chgData name="Daniel Soares" userId="8d3e1069-0402-4a5a-aead-d4d8fb489e28" providerId="ADAL" clId="{C97AB791-ADA2-4F10-9C65-48819D3FEF38}" dt="2023-05-01T12:45:12.439" v="3236" actId="478"/>
          <ac:picMkLst>
            <pc:docMk/>
            <pc:sldMk cId="806369475" sldId="282"/>
            <ac:picMk id="10" creationId="{1DE48648-ED84-840B-49B9-19DB01DE1CB4}"/>
          </ac:picMkLst>
        </pc:picChg>
        <pc:picChg chg="del">
          <ac:chgData name="Daniel Soares" userId="8d3e1069-0402-4a5a-aead-d4d8fb489e28" providerId="ADAL" clId="{C97AB791-ADA2-4F10-9C65-48819D3FEF38}" dt="2023-05-01T12:49:47.124" v="3284" actId="478"/>
          <ac:picMkLst>
            <pc:docMk/>
            <pc:sldMk cId="806369475" sldId="282"/>
            <ac:picMk id="13" creationId="{713E7FB0-49F6-A664-61C8-3FB608FEB685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1T12:53:58.645" v="3337" actId="1076"/>
        <pc:sldMkLst>
          <pc:docMk/>
          <pc:sldMk cId="1483307203" sldId="283"/>
        </pc:sldMkLst>
        <pc:spChg chg="mod">
          <ac:chgData name="Daniel Soares" userId="8d3e1069-0402-4a5a-aead-d4d8fb489e28" providerId="ADAL" clId="{C97AB791-ADA2-4F10-9C65-48819D3FEF38}" dt="2023-05-01T12:53:02.804" v="3319" actId="20577"/>
          <ac:spMkLst>
            <pc:docMk/>
            <pc:sldMk cId="1483307203" sldId="283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1T12:52:37.154" v="3316" actId="20577"/>
          <ac:spMkLst>
            <pc:docMk/>
            <pc:sldMk cId="1483307203" sldId="283"/>
            <ac:spMk id="5" creationId="{EC9B8DD2-0FCB-1CC7-5DB4-1945A91FCA29}"/>
          </ac:spMkLst>
        </pc:spChg>
        <pc:spChg chg="mod ord">
          <ac:chgData name="Daniel Soares" userId="8d3e1069-0402-4a5a-aead-d4d8fb489e28" providerId="ADAL" clId="{C97AB791-ADA2-4F10-9C65-48819D3FEF38}" dt="2023-05-01T12:53:58.645" v="3337" actId="1076"/>
          <ac:spMkLst>
            <pc:docMk/>
            <pc:sldMk cId="1483307203" sldId="283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1T12:53:20.688" v="3320" actId="478"/>
          <ac:picMkLst>
            <pc:docMk/>
            <pc:sldMk cId="1483307203" sldId="283"/>
            <ac:picMk id="7" creationId="{4381C57A-6B84-86F5-6548-AED64FC0396D}"/>
          </ac:picMkLst>
        </pc:picChg>
        <pc:picChg chg="add mod">
          <ac:chgData name="Daniel Soares" userId="8d3e1069-0402-4a5a-aead-d4d8fb489e28" providerId="ADAL" clId="{C97AB791-ADA2-4F10-9C65-48819D3FEF38}" dt="2023-05-01T12:53:42.289" v="3331" actId="1076"/>
          <ac:picMkLst>
            <pc:docMk/>
            <pc:sldMk cId="1483307203" sldId="283"/>
            <ac:picMk id="8" creationId="{C59E61E7-E7BC-CFBA-2B3E-98593E73B6F2}"/>
          </ac:picMkLst>
        </pc:picChg>
        <pc:picChg chg="del">
          <ac:chgData name="Daniel Soares" userId="8d3e1069-0402-4a5a-aead-d4d8fb489e28" providerId="ADAL" clId="{C97AB791-ADA2-4F10-9C65-48819D3FEF38}" dt="2023-05-01T12:53:22.809" v="3321" actId="478"/>
          <ac:picMkLst>
            <pc:docMk/>
            <pc:sldMk cId="1483307203" sldId="283"/>
            <ac:picMk id="9" creationId="{1BCE1057-B01F-6E1E-C3B5-40F35CA155F2}"/>
          </ac:picMkLst>
        </pc:picChg>
        <pc:picChg chg="add mod">
          <ac:chgData name="Daniel Soares" userId="8d3e1069-0402-4a5a-aead-d4d8fb489e28" providerId="ADAL" clId="{C97AB791-ADA2-4F10-9C65-48819D3FEF38}" dt="2023-05-01T12:53:53.511" v="3335" actId="1076"/>
          <ac:picMkLst>
            <pc:docMk/>
            <pc:sldMk cId="1483307203" sldId="283"/>
            <ac:picMk id="11" creationId="{DCD738B8-2F1C-A577-7350-D638341BCECE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1T13:00:49.740" v="3458" actId="1076"/>
        <pc:sldMkLst>
          <pc:docMk/>
          <pc:sldMk cId="2816414050" sldId="284"/>
        </pc:sldMkLst>
        <pc:spChg chg="mod">
          <ac:chgData name="Daniel Soares" userId="8d3e1069-0402-4a5a-aead-d4d8fb489e28" providerId="ADAL" clId="{C97AB791-ADA2-4F10-9C65-48819D3FEF38}" dt="2023-05-01T12:58:58.404" v="3366" actId="20577"/>
          <ac:spMkLst>
            <pc:docMk/>
            <pc:sldMk cId="2816414050" sldId="284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5-01T12:59:56.430" v="3443" actId="20577"/>
          <ac:spMkLst>
            <pc:docMk/>
            <pc:sldMk cId="2816414050" sldId="284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1T12:59:30.723" v="3441" actId="20577"/>
          <ac:spMkLst>
            <pc:docMk/>
            <pc:sldMk cId="2816414050" sldId="284"/>
            <ac:spMk id="5" creationId="{EC9B8DD2-0FCB-1CC7-5DB4-1945A91FCA29}"/>
          </ac:spMkLst>
        </pc:spChg>
        <pc:spChg chg="mod ord">
          <ac:chgData name="Daniel Soares" userId="8d3e1069-0402-4a5a-aead-d4d8fb489e28" providerId="ADAL" clId="{C97AB791-ADA2-4F10-9C65-48819D3FEF38}" dt="2023-05-01T13:00:49.740" v="3458" actId="1076"/>
          <ac:spMkLst>
            <pc:docMk/>
            <pc:sldMk cId="2816414050" sldId="284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01T13:00:30.961" v="3449" actId="14100"/>
          <ac:picMkLst>
            <pc:docMk/>
            <pc:sldMk cId="2816414050" sldId="284"/>
            <ac:picMk id="7" creationId="{CF537619-8220-4198-ECBE-DEF696E79F69}"/>
          </ac:picMkLst>
        </pc:picChg>
        <pc:picChg chg="del">
          <ac:chgData name="Daniel Soares" userId="8d3e1069-0402-4a5a-aead-d4d8fb489e28" providerId="ADAL" clId="{C97AB791-ADA2-4F10-9C65-48819D3FEF38}" dt="2023-05-01T12:59:01.597" v="3368" actId="478"/>
          <ac:picMkLst>
            <pc:docMk/>
            <pc:sldMk cId="2816414050" sldId="284"/>
            <ac:picMk id="8" creationId="{C59E61E7-E7BC-CFBA-2B3E-98593E73B6F2}"/>
          </ac:picMkLst>
        </pc:picChg>
        <pc:picChg chg="add mod">
          <ac:chgData name="Daniel Soares" userId="8d3e1069-0402-4a5a-aead-d4d8fb489e28" providerId="ADAL" clId="{C97AB791-ADA2-4F10-9C65-48819D3FEF38}" dt="2023-05-01T13:00:47.849" v="3457" actId="1076"/>
          <ac:picMkLst>
            <pc:docMk/>
            <pc:sldMk cId="2816414050" sldId="284"/>
            <ac:picMk id="10" creationId="{2064B189-722E-CD12-F086-4A40F25D898E}"/>
          </ac:picMkLst>
        </pc:picChg>
        <pc:picChg chg="del">
          <ac:chgData name="Daniel Soares" userId="8d3e1069-0402-4a5a-aead-d4d8fb489e28" providerId="ADAL" clId="{C97AB791-ADA2-4F10-9C65-48819D3FEF38}" dt="2023-05-01T12:59:01.112" v="3367" actId="478"/>
          <ac:picMkLst>
            <pc:docMk/>
            <pc:sldMk cId="2816414050" sldId="284"/>
            <ac:picMk id="11" creationId="{DCD738B8-2F1C-A577-7350-D638341BCECE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8T09:55:29.209" v="3907" actId="14100"/>
        <pc:sldMkLst>
          <pc:docMk/>
          <pc:sldMk cId="3905990204" sldId="285"/>
        </pc:sldMkLst>
        <pc:spChg chg="mod">
          <ac:chgData name="Daniel Soares" userId="8d3e1069-0402-4a5a-aead-d4d8fb489e28" providerId="ADAL" clId="{C97AB791-ADA2-4F10-9C65-48819D3FEF38}" dt="2023-05-01T13:04:13.455" v="3536" actId="20577"/>
          <ac:spMkLst>
            <pc:docMk/>
            <pc:sldMk cId="3905990204" sldId="285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1T13:02:14.398" v="3520" actId="20577"/>
          <ac:spMkLst>
            <pc:docMk/>
            <pc:sldMk cId="3905990204" sldId="285"/>
            <ac:spMk id="5" creationId="{EC9B8DD2-0FCB-1CC7-5DB4-1945A91FCA29}"/>
          </ac:spMkLst>
        </pc:spChg>
        <pc:spChg chg="mod ord">
          <ac:chgData name="Daniel Soares" userId="8d3e1069-0402-4a5a-aead-d4d8fb489e28" providerId="ADAL" clId="{C97AB791-ADA2-4F10-9C65-48819D3FEF38}" dt="2023-05-08T09:55:29.209" v="3907" actId="14100"/>
          <ac:spMkLst>
            <pc:docMk/>
            <pc:sldMk cId="3905990204" sldId="285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1T13:02:23.395" v="3521" actId="478"/>
          <ac:picMkLst>
            <pc:docMk/>
            <pc:sldMk cId="3905990204" sldId="285"/>
            <ac:picMk id="7" creationId="{CF537619-8220-4198-ECBE-DEF696E79F69}"/>
          </ac:picMkLst>
        </pc:picChg>
        <pc:picChg chg="add mod">
          <ac:chgData name="Daniel Soares" userId="8d3e1069-0402-4a5a-aead-d4d8fb489e28" providerId="ADAL" clId="{C97AB791-ADA2-4F10-9C65-48819D3FEF38}" dt="2023-05-01T13:03:46.057" v="3532" actId="14100"/>
          <ac:picMkLst>
            <pc:docMk/>
            <pc:sldMk cId="3905990204" sldId="285"/>
            <ac:picMk id="8" creationId="{D7F921F4-E393-14CA-2A51-A95281EA4BC3}"/>
          </ac:picMkLst>
        </pc:picChg>
        <pc:picChg chg="del">
          <ac:chgData name="Daniel Soares" userId="8d3e1069-0402-4a5a-aead-d4d8fb489e28" providerId="ADAL" clId="{C97AB791-ADA2-4F10-9C65-48819D3FEF38}" dt="2023-05-01T13:02:23.834" v="3522" actId="478"/>
          <ac:picMkLst>
            <pc:docMk/>
            <pc:sldMk cId="3905990204" sldId="285"/>
            <ac:picMk id="10" creationId="{2064B189-722E-CD12-F086-4A40F25D898E}"/>
          </ac:picMkLst>
        </pc:picChg>
        <pc:picChg chg="add mod">
          <ac:chgData name="Daniel Soares" userId="8d3e1069-0402-4a5a-aead-d4d8fb489e28" providerId="ADAL" clId="{C97AB791-ADA2-4F10-9C65-48819D3FEF38}" dt="2023-05-01T13:03:39.202" v="3529" actId="14100"/>
          <ac:picMkLst>
            <pc:docMk/>
            <pc:sldMk cId="3905990204" sldId="285"/>
            <ac:picMk id="11" creationId="{CB3C8964-1FEF-2D39-963E-5CBD14D091AB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1T13:08:45.721" v="3610" actId="20577"/>
        <pc:sldMkLst>
          <pc:docMk/>
          <pc:sldMk cId="1183179180" sldId="286"/>
        </pc:sldMkLst>
        <pc:spChg chg="mod">
          <ac:chgData name="Daniel Soares" userId="8d3e1069-0402-4a5a-aead-d4d8fb489e28" providerId="ADAL" clId="{C97AB791-ADA2-4F10-9C65-48819D3FEF38}" dt="2023-05-01T13:06:30.254" v="3547" actId="20577"/>
          <ac:spMkLst>
            <pc:docMk/>
            <pc:sldMk cId="1183179180" sldId="286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5-01T13:06:13.263" v="3539" actId="20577"/>
          <ac:spMkLst>
            <pc:docMk/>
            <pc:sldMk cId="1183179180" sldId="286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1T13:08:45.721" v="3610" actId="20577"/>
          <ac:spMkLst>
            <pc:docMk/>
            <pc:sldMk cId="1183179180" sldId="286"/>
            <ac:spMk id="5" creationId="{EC9B8DD2-0FCB-1CC7-5DB4-1945A91FCA29}"/>
          </ac:spMkLst>
        </pc:spChg>
        <pc:spChg chg="mod ord">
          <ac:chgData name="Daniel Soares" userId="8d3e1069-0402-4a5a-aead-d4d8fb489e28" providerId="ADAL" clId="{C97AB791-ADA2-4F10-9C65-48819D3FEF38}" dt="2023-05-01T13:07:20.197" v="3564" actId="14100"/>
          <ac:spMkLst>
            <pc:docMk/>
            <pc:sldMk cId="1183179180" sldId="286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01T13:07:16.177" v="3562" actId="1076"/>
          <ac:picMkLst>
            <pc:docMk/>
            <pc:sldMk cId="1183179180" sldId="286"/>
            <ac:picMk id="7" creationId="{85A3BE64-D632-189D-ACC5-BC38992C6F9A}"/>
          </ac:picMkLst>
        </pc:picChg>
        <pc:picChg chg="del">
          <ac:chgData name="Daniel Soares" userId="8d3e1069-0402-4a5a-aead-d4d8fb489e28" providerId="ADAL" clId="{C97AB791-ADA2-4F10-9C65-48819D3FEF38}" dt="2023-05-01T13:06:25.205" v="3540" actId="478"/>
          <ac:picMkLst>
            <pc:docMk/>
            <pc:sldMk cId="1183179180" sldId="286"/>
            <ac:picMk id="8" creationId="{D7F921F4-E393-14CA-2A51-A95281EA4BC3}"/>
          </ac:picMkLst>
        </pc:picChg>
        <pc:picChg chg="add mod">
          <ac:chgData name="Daniel Soares" userId="8d3e1069-0402-4a5a-aead-d4d8fb489e28" providerId="ADAL" clId="{C97AB791-ADA2-4F10-9C65-48819D3FEF38}" dt="2023-05-01T13:07:23.699" v="3565" actId="14100"/>
          <ac:picMkLst>
            <pc:docMk/>
            <pc:sldMk cId="1183179180" sldId="286"/>
            <ac:picMk id="10" creationId="{4283CFFE-D849-C248-2605-21F4636E9E90}"/>
          </ac:picMkLst>
        </pc:picChg>
        <pc:picChg chg="del">
          <ac:chgData name="Daniel Soares" userId="8d3e1069-0402-4a5a-aead-d4d8fb489e28" providerId="ADAL" clId="{C97AB791-ADA2-4F10-9C65-48819D3FEF38}" dt="2023-05-01T13:06:26.038" v="3541" actId="478"/>
          <ac:picMkLst>
            <pc:docMk/>
            <pc:sldMk cId="1183179180" sldId="286"/>
            <ac:picMk id="11" creationId="{CB3C8964-1FEF-2D39-963E-5CBD14D091AB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1T13:14:01.892" v="3680" actId="1076"/>
        <pc:sldMkLst>
          <pc:docMk/>
          <pc:sldMk cId="2379591077" sldId="287"/>
        </pc:sldMkLst>
        <pc:spChg chg="mod">
          <ac:chgData name="Daniel Soares" userId="8d3e1069-0402-4a5a-aead-d4d8fb489e28" providerId="ADAL" clId="{C97AB791-ADA2-4F10-9C65-48819D3FEF38}" dt="2023-05-01T13:12:49.389" v="3621" actId="20577"/>
          <ac:spMkLst>
            <pc:docMk/>
            <pc:sldMk cId="2379591077" sldId="287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5-01T13:12:59.515" v="3624" actId="20577"/>
          <ac:spMkLst>
            <pc:docMk/>
            <pc:sldMk cId="2379591077" sldId="287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1T13:13:25.160" v="3666" actId="20577"/>
          <ac:spMkLst>
            <pc:docMk/>
            <pc:sldMk cId="2379591077" sldId="287"/>
            <ac:spMk id="5" creationId="{EC9B8DD2-0FCB-1CC7-5DB4-1945A91FCA29}"/>
          </ac:spMkLst>
        </pc:spChg>
        <pc:spChg chg="mod ord">
          <ac:chgData name="Daniel Soares" userId="8d3e1069-0402-4a5a-aead-d4d8fb489e28" providerId="ADAL" clId="{C97AB791-ADA2-4F10-9C65-48819D3FEF38}" dt="2023-05-01T13:14:01.892" v="3680" actId="1076"/>
          <ac:spMkLst>
            <pc:docMk/>
            <pc:sldMk cId="2379591077" sldId="287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1T13:12:41.664" v="3612" actId="478"/>
          <ac:picMkLst>
            <pc:docMk/>
            <pc:sldMk cId="2379591077" sldId="287"/>
            <ac:picMk id="7" creationId="{85A3BE64-D632-189D-ACC5-BC38992C6F9A}"/>
          </ac:picMkLst>
        </pc:picChg>
        <pc:picChg chg="add mod">
          <ac:chgData name="Daniel Soares" userId="8d3e1069-0402-4a5a-aead-d4d8fb489e28" providerId="ADAL" clId="{C97AB791-ADA2-4F10-9C65-48819D3FEF38}" dt="2023-05-01T13:13:49.222" v="3675" actId="1076"/>
          <ac:picMkLst>
            <pc:docMk/>
            <pc:sldMk cId="2379591077" sldId="287"/>
            <ac:picMk id="8" creationId="{E6606547-5659-5226-3392-6A2DB2108E0B}"/>
          </ac:picMkLst>
        </pc:picChg>
        <pc:picChg chg="del">
          <ac:chgData name="Daniel Soares" userId="8d3e1069-0402-4a5a-aead-d4d8fb489e28" providerId="ADAL" clId="{C97AB791-ADA2-4F10-9C65-48819D3FEF38}" dt="2023-05-01T13:12:42.935" v="3613" actId="478"/>
          <ac:picMkLst>
            <pc:docMk/>
            <pc:sldMk cId="2379591077" sldId="287"/>
            <ac:picMk id="10" creationId="{4283CFFE-D849-C248-2605-21F4636E9E90}"/>
          </ac:picMkLst>
        </pc:picChg>
        <pc:picChg chg="add mod">
          <ac:chgData name="Daniel Soares" userId="8d3e1069-0402-4a5a-aead-d4d8fb489e28" providerId="ADAL" clId="{C97AB791-ADA2-4F10-9C65-48819D3FEF38}" dt="2023-05-01T13:13:44.939" v="3673" actId="1076"/>
          <ac:picMkLst>
            <pc:docMk/>
            <pc:sldMk cId="2379591077" sldId="287"/>
            <ac:picMk id="11" creationId="{B68098CA-FC3D-47A7-EA24-7A397CBC6573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1T13:16:27.782" v="3702" actId="1076"/>
        <pc:sldMkLst>
          <pc:docMk/>
          <pc:sldMk cId="3141264112" sldId="288"/>
        </pc:sldMkLst>
        <pc:spChg chg="mod">
          <ac:chgData name="Daniel Soares" userId="8d3e1069-0402-4a5a-aead-d4d8fb489e28" providerId="ADAL" clId="{C97AB791-ADA2-4F10-9C65-48819D3FEF38}" dt="2023-05-01T13:15:17.887" v="3684" actId="20577"/>
          <ac:spMkLst>
            <pc:docMk/>
            <pc:sldMk cId="3141264112" sldId="288"/>
            <ac:spMk id="3" creationId="{4AA9A7C4-2774-AF65-9B69-FEF9AD058B88}"/>
          </ac:spMkLst>
        </pc:spChg>
        <pc:spChg chg="mod ord">
          <ac:chgData name="Daniel Soares" userId="8d3e1069-0402-4a5a-aead-d4d8fb489e28" providerId="ADAL" clId="{C97AB791-ADA2-4F10-9C65-48819D3FEF38}" dt="2023-05-01T13:16:27.782" v="3702" actId="1076"/>
          <ac:spMkLst>
            <pc:docMk/>
            <pc:sldMk cId="3141264112" sldId="288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01T13:16:18.107" v="3699" actId="1076"/>
          <ac:picMkLst>
            <pc:docMk/>
            <pc:sldMk cId="3141264112" sldId="288"/>
            <ac:picMk id="7" creationId="{72ADD17B-CAB8-6C9B-1C1E-8D9C669A3757}"/>
          </ac:picMkLst>
        </pc:picChg>
        <pc:picChg chg="del">
          <ac:chgData name="Daniel Soares" userId="8d3e1069-0402-4a5a-aead-d4d8fb489e28" providerId="ADAL" clId="{C97AB791-ADA2-4F10-9C65-48819D3FEF38}" dt="2023-05-01T13:15:20.914" v="3686" actId="478"/>
          <ac:picMkLst>
            <pc:docMk/>
            <pc:sldMk cId="3141264112" sldId="288"/>
            <ac:picMk id="8" creationId="{E6606547-5659-5226-3392-6A2DB2108E0B}"/>
          </ac:picMkLst>
        </pc:picChg>
        <pc:picChg chg="add mod">
          <ac:chgData name="Daniel Soares" userId="8d3e1069-0402-4a5a-aead-d4d8fb489e28" providerId="ADAL" clId="{C97AB791-ADA2-4F10-9C65-48819D3FEF38}" dt="2023-05-01T13:16:12.625" v="3696" actId="1076"/>
          <ac:picMkLst>
            <pc:docMk/>
            <pc:sldMk cId="3141264112" sldId="288"/>
            <ac:picMk id="10" creationId="{95B73136-A38E-120B-3726-853FAF7C1B04}"/>
          </ac:picMkLst>
        </pc:picChg>
        <pc:picChg chg="del">
          <ac:chgData name="Daniel Soares" userId="8d3e1069-0402-4a5a-aead-d4d8fb489e28" providerId="ADAL" clId="{C97AB791-ADA2-4F10-9C65-48819D3FEF38}" dt="2023-05-01T13:15:20.445" v="3685" actId="478"/>
          <ac:picMkLst>
            <pc:docMk/>
            <pc:sldMk cId="3141264112" sldId="288"/>
            <ac:picMk id="11" creationId="{B68098CA-FC3D-47A7-EA24-7A397CBC6573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1T13:20:14.761" v="3722" actId="14100"/>
        <pc:sldMkLst>
          <pc:docMk/>
          <pc:sldMk cId="3677214296" sldId="289"/>
        </pc:sldMkLst>
        <pc:spChg chg="mod">
          <ac:chgData name="Daniel Soares" userId="8d3e1069-0402-4a5a-aead-d4d8fb489e28" providerId="ADAL" clId="{C97AB791-ADA2-4F10-9C65-48819D3FEF38}" dt="2023-05-01T13:19:21.701" v="3714" actId="20577"/>
          <ac:spMkLst>
            <pc:docMk/>
            <pc:sldMk cId="3677214296" sldId="289"/>
            <ac:spMk id="2" creationId="{C1F87A42-3EB9-859F-0605-809934A638E2}"/>
          </ac:spMkLst>
        </pc:spChg>
        <pc:spChg chg="mod">
          <ac:chgData name="Daniel Soares" userId="8d3e1069-0402-4a5a-aead-d4d8fb489e28" providerId="ADAL" clId="{C97AB791-ADA2-4F10-9C65-48819D3FEF38}" dt="2023-05-01T13:17:43.139" v="3705" actId="20577"/>
          <ac:spMkLst>
            <pc:docMk/>
            <pc:sldMk cId="3677214296" sldId="289"/>
            <ac:spMk id="3" creationId="{4AA9A7C4-2774-AF65-9B69-FEF9AD058B88}"/>
          </ac:spMkLst>
        </pc:spChg>
        <pc:spChg chg="mod ord">
          <ac:chgData name="Daniel Soares" userId="8d3e1069-0402-4a5a-aead-d4d8fb489e28" providerId="ADAL" clId="{C97AB791-ADA2-4F10-9C65-48819D3FEF38}" dt="2023-05-01T13:20:14.761" v="3722" actId="14100"/>
          <ac:spMkLst>
            <pc:docMk/>
            <pc:sldMk cId="3677214296" sldId="289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1T13:19:26.202" v="3715" actId="478"/>
          <ac:picMkLst>
            <pc:docMk/>
            <pc:sldMk cId="3677214296" sldId="289"/>
            <ac:picMk id="7" creationId="{72ADD17B-CAB8-6C9B-1C1E-8D9C669A3757}"/>
          </ac:picMkLst>
        </pc:picChg>
        <pc:picChg chg="add mod">
          <ac:chgData name="Daniel Soares" userId="8d3e1069-0402-4a5a-aead-d4d8fb489e28" providerId="ADAL" clId="{C97AB791-ADA2-4F10-9C65-48819D3FEF38}" dt="2023-05-01T13:20:07.352" v="3720" actId="1076"/>
          <ac:picMkLst>
            <pc:docMk/>
            <pc:sldMk cId="3677214296" sldId="289"/>
            <ac:picMk id="8" creationId="{18CF4E6B-EB59-44CD-31BD-0EE3801364B6}"/>
          </ac:picMkLst>
        </pc:picChg>
      </pc:sldChg>
      <pc:sldChg chg="addSp delSp modSp add mod ord">
        <pc:chgData name="Daniel Soares" userId="8d3e1069-0402-4a5a-aead-d4d8fb489e28" providerId="ADAL" clId="{C97AB791-ADA2-4F10-9C65-48819D3FEF38}" dt="2023-05-08T10:17:40.984" v="4295" actId="20577"/>
        <pc:sldMkLst>
          <pc:docMk/>
          <pc:sldMk cId="1696517590" sldId="290"/>
        </pc:sldMkLst>
        <pc:spChg chg="add mod">
          <ac:chgData name="Daniel Soares" userId="8d3e1069-0402-4a5a-aead-d4d8fb489e28" providerId="ADAL" clId="{C97AB791-ADA2-4F10-9C65-48819D3FEF38}" dt="2023-05-08T10:05:38.696" v="4126" actId="1076"/>
          <ac:spMkLst>
            <pc:docMk/>
            <pc:sldMk cId="1696517590" sldId="290"/>
            <ac:spMk id="2" creationId="{A87454E4-A3C0-C203-6CEC-4513B8F0EFA4}"/>
          </ac:spMkLst>
        </pc:spChg>
        <pc:spChg chg="mod">
          <ac:chgData name="Daniel Soares" userId="8d3e1069-0402-4a5a-aead-d4d8fb489e28" providerId="ADAL" clId="{C97AB791-ADA2-4F10-9C65-48819D3FEF38}" dt="2023-05-08T10:02:51.401" v="4008" actId="27636"/>
          <ac:spMkLst>
            <pc:docMk/>
            <pc:sldMk cId="1696517590" sldId="290"/>
            <ac:spMk id="3" creationId="{4AA9A7C4-2774-AF65-9B69-FEF9AD058B88}"/>
          </ac:spMkLst>
        </pc:spChg>
        <pc:spChg chg="add del mod">
          <ac:chgData name="Daniel Soares" userId="8d3e1069-0402-4a5a-aead-d4d8fb489e28" providerId="ADAL" clId="{C97AB791-ADA2-4F10-9C65-48819D3FEF38}" dt="2023-05-08T10:02:42.707" v="4004" actId="478"/>
          <ac:spMkLst>
            <pc:docMk/>
            <pc:sldMk cId="1696517590" sldId="290"/>
            <ac:spMk id="5" creationId="{5E6381B7-D80E-A94E-41AA-EBE4CE0097D9}"/>
          </ac:spMkLst>
        </pc:spChg>
        <pc:spChg chg="mod">
          <ac:chgData name="Daniel Soares" userId="8d3e1069-0402-4a5a-aead-d4d8fb489e28" providerId="ADAL" clId="{C97AB791-ADA2-4F10-9C65-48819D3FEF38}" dt="2023-05-08T10:06:13.675" v="4131" actId="20577"/>
          <ac:spMkLst>
            <pc:docMk/>
            <pc:sldMk cId="1696517590" sldId="290"/>
            <ac:spMk id="6" creationId="{652F5A56-9004-2E58-1FC6-A4146331D4FA}"/>
          </ac:spMkLst>
        </pc:spChg>
        <pc:spChg chg="add del mod">
          <ac:chgData name="Daniel Soares" userId="8d3e1069-0402-4a5a-aead-d4d8fb489e28" providerId="ADAL" clId="{C97AB791-ADA2-4F10-9C65-48819D3FEF38}" dt="2023-05-08T10:02:30.062" v="3994"/>
          <ac:spMkLst>
            <pc:docMk/>
            <pc:sldMk cId="1696517590" sldId="290"/>
            <ac:spMk id="8" creationId="{14C3E5B6-DD53-E370-EA9D-0CC2CB619501}"/>
          </ac:spMkLst>
        </pc:spChg>
        <pc:spChg chg="mod">
          <ac:chgData name="Daniel Soares" userId="8d3e1069-0402-4a5a-aead-d4d8fb489e28" providerId="ADAL" clId="{C97AB791-ADA2-4F10-9C65-48819D3FEF38}" dt="2023-05-01T13:26:21.392" v="3812" actId="20577"/>
          <ac:spMkLst>
            <pc:docMk/>
            <pc:sldMk cId="1696517590" sldId="290"/>
            <ac:spMk id="9" creationId="{8D8974E1-2B0B-650B-AC02-A8800AACA943}"/>
          </ac:spMkLst>
        </pc:spChg>
        <pc:spChg chg="add mod">
          <ac:chgData name="Daniel Soares" userId="8d3e1069-0402-4a5a-aead-d4d8fb489e28" providerId="ADAL" clId="{C97AB791-ADA2-4F10-9C65-48819D3FEF38}" dt="2023-05-08T10:17:40.984" v="4295" actId="20577"/>
          <ac:spMkLst>
            <pc:docMk/>
            <pc:sldMk cId="1696517590" sldId="290"/>
            <ac:spMk id="13" creationId="{B465B674-675B-CBFB-9EA3-31C58F239BFB}"/>
          </ac:spMkLst>
        </pc:spChg>
        <pc:spChg chg="mod ord">
          <ac:chgData name="Daniel Soares" userId="8d3e1069-0402-4a5a-aead-d4d8fb489e28" providerId="ADAL" clId="{C97AB791-ADA2-4F10-9C65-48819D3FEF38}" dt="2023-05-08T10:05:46.453" v="4129" actId="1076"/>
          <ac:spMkLst>
            <pc:docMk/>
            <pc:sldMk cId="1696517590" sldId="290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1T13:23:11.657" v="3776" actId="478"/>
          <ac:picMkLst>
            <pc:docMk/>
            <pc:sldMk cId="1696517590" sldId="290"/>
            <ac:picMk id="5" creationId="{C34BE3D7-F9BE-B166-F465-E28DCC24BE87}"/>
          </ac:picMkLst>
        </pc:picChg>
        <pc:picChg chg="add mod">
          <ac:chgData name="Daniel Soares" userId="8d3e1069-0402-4a5a-aead-d4d8fb489e28" providerId="ADAL" clId="{C97AB791-ADA2-4F10-9C65-48819D3FEF38}" dt="2023-05-08T10:05:42.944" v="4128" actId="14100"/>
          <ac:picMkLst>
            <pc:docMk/>
            <pc:sldMk cId="1696517590" sldId="290"/>
            <ac:picMk id="7" creationId="{A8C86E8F-BF16-8BC7-A5B0-3DF9249B47A5}"/>
          </ac:picMkLst>
        </pc:picChg>
        <pc:picChg chg="del">
          <ac:chgData name="Daniel Soares" userId="8d3e1069-0402-4a5a-aead-d4d8fb489e28" providerId="ADAL" clId="{C97AB791-ADA2-4F10-9C65-48819D3FEF38}" dt="2023-05-01T13:23:13.458" v="3777" actId="478"/>
          <ac:picMkLst>
            <pc:docMk/>
            <pc:sldMk cId="1696517590" sldId="290"/>
            <ac:picMk id="8" creationId="{7EDAA68D-A198-DE1D-E745-1DB6FE1B4A62}"/>
          </ac:picMkLst>
        </pc:picChg>
        <pc:picChg chg="add mod">
          <ac:chgData name="Daniel Soares" userId="8d3e1069-0402-4a5a-aead-d4d8fb489e28" providerId="ADAL" clId="{C97AB791-ADA2-4F10-9C65-48819D3FEF38}" dt="2023-05-01T13:26:39.172" v="3819" actId="14100"/>
          <ac:picMkLst>
            <pc:docMk/>
            <pc:sldMk cId="1696517590" sldId="290"/>
            <ac:picMk id="11" creationId="{194E2722-43DB-6874-1844-C7313B329EE6}"/>
          </ac:picMkLst>
        </pc:picChg>
        <pc:picChg chg="add del mod">
          <ac:chgData name="Daniel Soares" userId="8d3e1069-0402-4a5a-aead-d4d8fb489e28" providerId="ADAL" clId="{C97AB791-ADA2-4F10-9C65-48819D3FEF38}" dt="2023-05-08T10:02:28.249" v="3990"/>
          <ac:picMkLst>
            <pc:docMk/>
            <pc:sldMk cId="1696517590" sldId="290"/>
            <ac:picMk id="12" creationId="{BEBE3638-B752-23DA-D1A9-908BED93AD88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8T10:18:10.989" v="4323" actId="14100"/>
        <pc:sldMkLst>
          <pc:docMk/>
          <pc:sldMk cId="3606857257" sldId="291"/>
        </pc:sldMkLst>
        <pc:spChg chg="add mod">
          <ac:chgData name="Daniel Soares" userId="8d3e1069-0402-4a5a-aead-d4d8fb489e28" providerId="ADAL" clId="{C97AB791-ADA2-4F10-9C65-48819D3FEF38}" dt="2023-05-08T10:18:10.989" v="4323" actId="14100"/>
          <ac:spMkLst>
            <pc:docMk/>
            <pc:sldMk cId="3606857257" sldId="291"/>
            <ac:spMk id="2" creationId="{2CFE99D0-04FD-A030-D441-BF69DF8DCC86}"/>
          </ac:spMkLst>
        </pc:spChg>
        <pc:spChg chg="mod">
          <ac:chgData name="Daniel Soares" userId="8d3e1069-0402-4a5a-aead-d4d8fb489e28" providerId="ADAL" clId="{C97AB791-ADA2-4F10-9C65-48819D3FEF38}" dt="2023-05-01T13:39:08.550" v="3837" actId="20577"/>
          <ac:spMkLst>
            <pc:docMk/>
            <pc:sldMk cId="3606857257" sldId="291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1T13:41:08.633" v="3885" actId="27636"/>
          <ac:spMkLst>
            <pc:docMk/>
            <pc:sldMk cId="3606857257" sldId="291"/>
            <ac:spMk id="6" creationId="{652F5A56-9004-2E58-1FC6-A4146331D4FA}"/>
          </ac:spMkLst>
        </pc:spChg>
        <pc:spChg chg="mod ord">
          <ac:chgData name="Daniel Soares" userId="8d3e1069-0402-4a5a-aead-d4d8fb489e28" providerId="ADAL" clId="{C97AB791-ADA2-4F10-9C65-48819D3FEF38}" dt="2023-05-01T13:42:03.779" v="3905" actId="14100"/>
          <ac:spMkLst>
            <pc:docMk/>
            <pc:sldMk cId="3606857257" sldId="291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01T13:41:43.254" v="3899" actId="1076"/>
          <ac:picMkLst>
            <pc:docMk/>
            <pc:sldMk cId="3606857257" sldId="291"/>
            <ac:picMk id="5" creationId="{712B5C30-554A-E508-0E33-3FC9003511FF}"/>
          </ac:picMkLst>
        </pc:picChg>
        <pc:picChg chg="del">
          <ac:chgData name="Daniel Soares" userId="8d3e1069-0402-4a5a-aead-d4d8fb489e28" providerId="ADAL" clId="{C97AB791-ADA2-4F10-9C65-48819D3FEF38}" dt="2023-05-01T13:32:55.615" v="3833" actId="478"/>
          <ac:picMkLst>
            <pc:docMk/>
            <pc:sldMk cId="3606857257" sldId="291"/>
            <ac:picMk id="7" creationId="{A8C86E8F-BF16-8BC7-A5B0-3DF9249B47A5}"/>
          </ac:picMkLst>
        </pc:picChg>
        <pc:picChg chg="add mod">
          <ac:chgData name="Daniel Soares" userId="8d3e1069-0402-4a5a-aead-d4d8fb489e28" providerId="ADAL" clId="{C97AB791-ADA2-4F10-9C65-48819D3FEF38}" dt="2023-05-01T13:42:01.860" v="3904" actId="14100"/>
          <ac:picMkLst>
            <pc:docMk/>
            <pc:sldMk cId="3606857257" sldId="291"/>
            <ac:picMk id="10" creationId="{BCA32047-2520-5F96-85E5-D2368D2C6C7A}"/>
          </ac:picMkLst>
        </pc:picChg>
        <pc:picChg chg="del">
          <ac:chgData name="Daniel Soares" userId="8d3e1069-0402-4a5a-aead-d4d8fb489e28" providerId="ADAL" clId="{C97AB791-ADA2-4F10-9C65-48819D3FEF38}" dt="2023-05-01T13:32:56.217" v="3834" actId="478"/>
          <ac:picMkLst>
            <pc:docMk/>
            <pc:sldMk cId="3606857257" sldId="291"/>
            <ac:picMk id="11" creationId="{194E2722-43DB-6874-1844-C7313B329EE6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8T10:18:24.644" v="4334" actId="20577"/>
        <pc:sldMkLst>
          <pc:docMk/>
          <pc:sldMk cId="1507444333" sldId="292"/>
        </pc:sldMkLst>
        <pc:spChg chg="mod">
          <ac:chgData name="Daniel Soares" userId="8d3e1069-0402-4a5a-aead-d4d8fb489e28" providerId="ADAL" clId="{C97AB791-ADA2-4F10-9C65-48819D3FEF38}" dt="2023-05-08T10:14:30.194" v="4196"/>
          <ac:spMkLst>
            <pc:docMk/>
            <pc:sldMk cId="1507444333" sldId="292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8T10:10:45.291" v="4177" actId="20577"/>
          <ac:spMkLst>
            <pc:docMk/>
            <pc:sldMk cId="1507444333" sldId="292"/>
            <ac:spMk id="6" creationId="{652F5A56-9004-2E58-1FC6-A4146331D4FA}"/>
          </ac:spMkLst>
        </pc:spChg>
        <pc:spChg chg="add mod">
          <ac:chgData name="Daniel Soares" userId="8d3e1069-0402-4a5a-aead-d4d8fb489e28" providerId="ADAL" clId="{C97AB791-ADA2-4F10-9C65-48819D3FEF38}" dt="2023-05-08T10:18:24.644" v="4334" actId="20577"/>
          <ac:spMkLst>
            <pc:docMk/>
            <pc:sldMk cId="1507444333" sldId="292"/>
            <ac:spMk id="12" creationId="{31263E66-67DD-81CC-6F36-D2693B83A055}"/>
          </ac:spMkLst>
        </pc:spChg>
        <pc:spChg chg="mod ord">
          <ac:chgData name="Daniel Soares" userId="8d3e1069-0402-4a5a-aead-d4d8fb489e28" providerId="ADAL" clId="{C97AB791-ADA2-4F10-9C65-48819D3FEF38}" dt="2023-05-08T10:11:23.541" v="4192" actId="14100"/>
          <ac:spMkLst>
            <pc:docMk/>
            <pc:sldMk cId="1507444333" sldId="292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8T10:10:02.208" v="4133" actId="478"/>
          <ac:picMkLst>
            <pc:docMk/>
            <pc:sldMk cId="1507444333" sldId="292"/>
            <ac:picMk id="5" creationId="{712B5C30-554A-E508-0E33-3FC9003511FF}"/>
          </ac:picMkLst>
        </pc:picChg>
        <pc:picChg chg="add mod">
          <ac:chgData name="Daniel Soares" userId="8d3e1069-0402-4a5a-aead-d4d8fb489e28" providerId="ADAL" clId="{C97AB791-ADA2-4F10-9C65-48819D3FEF38}" dt="2023-05-08T10:11:13.619" v="4189" actId="14100"/>
          <ac:picMkLst>
            <pc:docMk/>
            <pc:sldMk cId="1507444333" sldId="292"/>
            <ac:picMk id="7" creationId="{711FEC6E-34F5-C5EA-E7E4-DFCBBB7A09E5}"/>
          </ac:picMkLst>
        </pc:picChg>
        <pc:picChg chg="del">
          <ac:chgData name="Daniel Soares" userId="8d3e1069-0402-4a5a-aead-d4d8fb489e28" providerId="ADAL" clId="{C97AB791-ADA2-4F10-9C65-48819D3FEF38}" dt="2023-05-08T10:10:02.793" v="4134" actId="478"/>
          <ac:picMkLst>
            <pc:docMk/>
            <pc:sldMk cId="1507444333" sldId="292"/>
            <ac:picMk id="10" creationId="{BCA32047-2520-5F96-85E5-D2368D2C6C7A}"/>
          </ac:picMkLst>
        </pc:picChg>
        <pc:picChg chg="add mod">
          <ac:chgData name="Daniel Soares" userId="8d3e1069-0402-4a5a-aead-d4d8fb489e28" providerId="ADAL" clId="{C97AB791-ADA2-4F10-9C65-48819D3FEF38}" dt="2023-05-08T10:18:18.988" v="4325" actId="14100"/>
          <ac:picMkLst>
            <pc:docMk/>
            <pc:sldMk cId="1507444333" sldId="292"/>
            <ac:picMk id="11" creationId="{A447A648-CC9F-D2C9-F9C0-BC8895466F8F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8T10:17:49.859" v="4296"/>
        <pc:sldMkLst>
          <pc:docMk/>
          <pc:sldMk cId="729214797" sldId="293"/>
        </pc:sldMkLst>
        <pc:spChg chg="mod">
          <ac:chgData name="Daniel Soares" userId="8d3e1069-0402-4a5a-aead-d4d8fb489e28" providerId="ADAL" clId="{C97AB791-ADA2-4F10-9C65-48819D3FEF38}" dt="2023-05-08T10:05:31.497" v="4124" actId="1076"/>
          <ac:spMkLst>
            <pc:docMk/>
            <pc:sldMk cId="729214797" sldId="293"/>
            <ac:spMk id="2" creationId="{A87454E4-A3C0-C203-6CEC-4513B8F0EFA4}"/>
          </ac:spMkLst>
        </pc:spChg>
        <pc:spChg chg="mod">
          <ac:chgData name="Daniel Soares" userId="8d3e1069-0402-4a5a-aead-d4d8fb489e28" providerId="ADAL" clId="{C97AB791-ADA2-4F10-9C65-48819D3FEF38}" dt="2023-05-08T10:05:21.890" v="4122" actId="27636"/>
          <ac:spMkLst>
            <pc:docMk/>
            <pc:sldMk cId="729214797" sldId="293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8T10:05:08.496" v="4118" actId="20577"/>
          <ac:spMkLst>
            <pc:docMk/>
            <pc:sldMk cId="729214797" sldId="293"/>
            <ac:spMk id="6" creationId="{652F5A56-9004-2E58-1FC6-A4146331D4FA}"/>
          </ac:spMkLst>
        </pc:spChg>
        <pc:spChg chg="add mod">
          <ac:chgData name="Daniel Soares" userId="8d3e1069-0402-4a5a-aead-d4d8fb489e28" providerId="ADAL" clId="{C97AB791-ADA2-4F10-9C65-48819D3FEF38}" dt="2023-05-08T10:17:49.859" v="4296"/>
          <ac:spMkLst>
            <pc:docMk/>
            <pc:sldMk cId="729214797" sldId="293"/>
            <ac:spMk id="13" creationId="{FCFD43D0-DF1A-BD53-6B79-3E67CF616BDF}"/>
          </ac:spMkLst>
        </pc:spChg>
        <pc:spChg chg="mod ord">
          <ac:chgData name="Daniel Soares" userId="8d3e1069-0402-4a5a-aead-d4d8fb489e28" providerId="ADAL" clId="{C97AB791-ADA2-4F10-9C65-48819D3FEF38}" dt="2023-05-08T10:04:24.752" v="4040" actId="14100"/>
          <ac:spMkLst>
            <pc:docMk/>
            <pc:sldMk cId="729214797" sldId="293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8T10:03:17.516" v="4021" actId="478"/>
          <ac:picMkLst>
            <pc:docMk/>
            <pc:sldMk cId="729214797" sldId="293"/>
            <ac:picMk id="7" creationId="{A8C86E8F-BF16-8BC7-A5B0-3DF9249B47A5}"/>
          </ac:picMkLst>
        </pc:picChg>
        <pc:picChg chg="add mod">
          <ac:chgData name="Daniel Soares" userId="8d3e1069-0402-4a5a-aead-d4d8fb489e28" providerId="ADAL" clId="{C97AB791-ADA2-4F10-9C65-48819D3FEF38}" dt="2023-05-08T10:04:18.879" v="4038" actId="14100"/>
          <ac:picMkLst>
            <pc:docMk/>
            <pc:sldMk cId="729214797" sldId="293"/>
            <ac:picMk id="8" creationId="{9199685D-8032-B21F-6ACA-C5D1BE60493A}"/>
          </ac:picMkLst>
        </pc:picChg>
        <pc:picChg chg="del">
          <ac:chgData name="Daniel Soares" userId="8d3e1069-0402-4a5a-aead-d4d8fb489e28" providerId="ADAL" clId="{C97AB791-ADA2-4F10-9C65-48819D3FEF38}" dt="2023-05-08T10:03:18.688" v="4022" actId="478"/>
          <ac:picMkLst>
            <pc:docMk/>
            <pc:sldMk cId="729214797" sldId="293"/>
            <ac:picMk id="11" creationId="{194E2722-43DB-6874-1844-C7313B329EE6}"/>
          </ac:picMkLst>
        </pc:picChg>
        <pc:picChg chg="add mod">
          <ac:chgData name="Daniel Soares" userId="8d3e1069-0402-4a5a-aead-d4d8fb489e28" providerId="ADAL" clId="{C97AB791-ADA2-4F10-9C65-48819D3FEF38}" dt="2023-05-08T10:06:28.094" v="4132" actId="1076"/>
          <ac:picMkLst>
            <pc:docMk/>
            <pc:sldMk cId="729214797" sldId="293"/>
            <ac:picMk id="12" creationId="{E013150C-D287-1CC7-8252-5208D4593AD7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8T10:20:14.068" v="4357" actId="20577"/>
        <pc:sldMkLst>
          <pc:docMk/>
          <pc:sldMk cId="222842338" sldId="294"/>
        </pc:sldMkLst>
        <pc:spChg chg="mod">
          <ac:chgData name="Daniel Soares" userId="8d3e1069-0402-4a5a-aead-d4d8fb489e28" providerId="ADAL" clId="{C97AB791-ADA2-4F10-9C65-48819D3FEF38}" dt="2023-05-08T10:14:44.926" v="4199" actId="20577"/>
          <ac:spMkLst>
            <pc:docMk/>
            <pc:sldMk cId="222842338" sldId="294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8T10:16:42.663" v="4272" actId="20577"/>
          <ac:spMkLst>
            <pc:docMk/>
            <pc:sldMk cId="222842338" sldId="294"/>
            <ac:spMk id="6" creationId="{652F5A56-9004-2E58-1FC6-A4146331D4FA}"/>
          </ac:spMkLst>
        </pc:spChg>
        <pc:spChg chg="mod ord">
          <ac:chgData name="Daniel Soares" userId="8d3e1069-0402-4a5a-aead-d4d8fb489e28" providerId="ADAL" clId="{C97AB791-ADA2-4F10-9C65-48819D3FEF38}" dt="2023-05-08T10:16:10.547" v="4223" actId="1076"/>
          <ac:spMkLst>
            <pc:docMk/>
            <pc:sldMk cId="222842338" sldId="294"/>
            <ac:spMk id="15" creationId="{7BDEDE8F-6EA2-2E0C-BCA7-49A4DF0935EF}"/>
          </ac:spMkLst>
        </pc:spChg>
        <pc:spChg chg="add mod">
          <ac:chgData name="Daniel Soares" userId="8d3e1069-0402-4a5a-aead-d4d8fb489e28" providerId="ADAL" clId="{C97AB791-ADA2-4F10-9C65-48819D3FEF38}" dt="2023-05-08T10:20:14.068" v="4357" actId="20577"/>
          <ac:spMkLst>
            <pc:docMk/>
            <pc:sldMk cId="222842338" sldId="294"/>
            <ac:spMk id="17" creationId="{8165A5BF-48BD-C6E0-A053-908F996EC09B}"/>
          </ac:spMkLst>
        </pc:spChg>
        <pc:picChg chg="add del mod">
          <ac:chgData name="Daniel Soares" userId="8d3e1069-0402-4a5a-aead-d4d8fb489e28" providerId="ADAL" clId="{C97AB791-ADA2-4F10-9C65-48819D3FEF38}" dt="2023-05-08T10:15:10.065" v="4211" actId="478"/>
          <ac:picMkLst>
            <pc:docMk/>
            <pc:sldMk cId="222842338" sldId="294"/>
            <ac:picMk id="5" creationId="{2EBE636B-C1D6-232B-BBDB-7BCCC33CDAC7}"/>
          </ac:picMkLst>
        </pc:picChg>
        <pc:picChg chg="del">
          <ac:chgData name="Daniel Soares" userId="8d3e1069-0402-4a5a-aead-d4d8fb489e28" providerId="ADAL" clId="{C97AB791-ADA2-4F10-9C65-48819D3FEF38}" dt="2023-05-08T10:14:47.602" v="4201" actId="478"/>
          <ac:picMkLst>
            <pc:docMk/>
            <pc:sldMk cId="222842338" sldId="294"/>
            <ac:picMk id="7" creationId="{711FEC6E-34F5-C5EA-E7E4-DFCBBB7A09E5}"/>
          </ac:picMkLst>
        </pc:picChg>
        <pc:picChg chg="add mod">
          <ac:chgData name="Daniel Soares" userId="8d3e1069-0402-4a5a-aead-d4d8fb489e28" providerId="ADAL" clId="{C97AB791-ADA2-4F10-9C65-48819D3FEF38}" dt="2023-05-08T10:15:03.804" v="4208" actId="1076"/>
          <ac:picMkLst>
            <pc:docMk/>
            <pc:sldMk cId="222842338" sldId="294"/>
            <ac:picMk id="10" creationId="{55008E7C-2842-0FF1-5843-A0B5F86A19EB}"/>
          </ac:picMkLst>
        </pc:picChg>
        <pc:picChg chg="del">
          <ac:chgData name="Daniel Soares" userId="8d3e1069-0402-4a5a-aead-d4d8fb489e28" providerId="ADAL" clId="{C97AB791-ADA2-4F10-9C65-48819D3FEF38}" dt="2023-05-08T10:14:46.899" v="4200" actId="478"/>
          <ac:picMkLst>
            <pc:docMk/>
            <pc:sldMk cId="222842338" sldId="294"/>
            <ac:picMk id="11" creationId="{A447A648-CC9F-D2C9-F9C0-BC8895466F8F}"/>
          </ac:picMkLst>
        </pc:picChg>
        <pc:picChg chg="add mod">
          <ac:chgData name="Daniel Soares" userId="8d3e1069-0402-4a5a-aead-d4d8fb489e28" providerId="ADAL" clId="{C97AB791-ADA2-4F10-9C65-48819D3FEF38}" dt="2023-05-08T10:15:59.453" v="4219" actId="14100"/>
          <ac:picMkLst>
            <pc:docMk/>
            <pc:sldMk cId="222842338" sldId="294"/>
            <ac:picMk id="13" creationId="{79F4AFD4-7789-FEA4-4083-F24853B000E0}"/>
          </ac:picMkLst>
        </pc:picChg>
        <pc:picChg chg="add del mod">
          <ac:chgData name="Daniel Soares" userId="8d3e1069-0402-4a5a-aead-d4d8fb489e28" providerId="ADAL" clId="{C97AB791-ADA2-4F10-9C65-48819D3FEF38}" dt="2023-05-08T10:15:54.198" v="4217" actId="478"/>
          <ac:picMkLst>
            <pc:docMk/>
            <pc:sldMk cId="222842338" sldId="294"/>
            <ac:picMk id="16" creationId="{FBE4F090-A60D-7A60-7F9D-6F9585E3F855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8T10:41:35.815" v="4513" actId="14100"/>
        <pc:sldMkLst>
          <pc:docMk/>
          <pc:sldMk cId="2273135225" sldId="295"/>
        </pc:sldMkLst>
        <pc:spChg chg="add del mod">
          <ac:chgData name="Daniel Soares" userId="8d3e1069-0402-4a5a-aead-d4d8fb489e28" providerId="ADAL" clId="{C97AB791-ADA2-4F10-9C65-48819D3FEF38}" dt="2023-05-08T10:34:29.349" v="4427" actId="478"/>
          <ac:spMkLst>
            <pc:docMk/>
            <pc:sldMk cId="2273135225" sldId="295"/>
            <ac:spMk id="2" creationId="{27DD7D0E-BB2F-A764-D7F1-9620E004A6F9}"/>
          </ac:spMkLst>
        </pc:spChg>
        <pc:spChg chg="mod">
          <ac:chgData name="Daniel Soares" userId="8d3e1069-0402-4a5a-aead-d4d8fb489e28" providerId="ADAL" clId="{C97AB791-ADA2-4F10-9C65-48819D3FEF38}" dt="2023-05-08T10:34:38.283" v="4430" actId="14100"/>
          <ac:spMkLst>
            <pc:docMk/>
            <pc:sldMk cId="2273135225" sldId="295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8T10:33:53.409" v="4426" actId="27636"/>
          <ac:spMkLst>
            <pc:docMk/>
            <pc:sldMk cId="2273135225" sldId="295"/>
            <ac:spMk id="6" creationId="{652F5A56-9004-2E58-1FC6-A4146331D4FA}"/>
          </ac:spMkLst>
        </pc:spChg>
        <pc:spChg chg="mod ord">
          <ac:chgData name="Daniel Soares" userId="8d3e1069-0402-4a5a-aead-d4d8fb489e28" providerId="ADAL" clId="{C97AB791-ADA2-4F10-9C65-48819D3FEF38}" dt="2023-05-08T10:41:35.815" v="4513" actId="14100"/>
          <ac:spMkLst>
            <pc:docMk/>
            <pc:sldMk cId="2273135225" sldId="295"/>
            <ac:spMk id="15" creationId="{7BDEDE8F-6EA2-2E0C-BCA7-49A4DF0935EF}"/>
          </ac:spMkLst>
        </pc:spChg>
        <pc:spChg chg="mod">
          <ac:chgData name="Daniel Soares" userId="8d3e1069-0402-4a5a-aead-d4d8fb489e28" providerId="ADAL" clId="{C97AB791-ADA2-4F10-9C65-48819D3FEF38}" dt="2023-05-08T10:34:47.471" v="4431" actId="6549"/>
          <ac:spMkLst>
            <pc:docMk/>
            <pc:sldMk cId="2273135225" sldId="295"/>
            <ac:spMk id="17" creationId="{8165A5BF-48BD-C6E0-A053-908F996EC09B}"/>
          </ac:spMkLst>
        </pc:spChg>
        <pc:spChg chg="add mod">
          <ac:chgData name="Daniel Soares" userId="8d3e1069-0402-4a5a-aead-d4d8fb489e28" providerId="ADAL" clId="{C97AB791-ADA2-4F10-9C65-48819D3FEF38}" dt="2023-05-08T10:39:35.961" v="4477" actId="1076"/>
          <ac:spMkLst>
            <pc:docMk/>
            <pc:sldMk cId="2273135225" sldId="295"/>
            <ac:spMk id="21" creationId="{CCADDCC6-A0F8-5E07-E4FA-62130045A00B}"/>
          </ac:spMkLst>
        </pc:spChg>
        <pc:spChg chg="add mod">
          <ac:chgData name="Daniel Soares" userId="8d3e1069-0402-4a5a-aead-d4d8fb489e28" providerId="ADAL" clId="{C97AB791-ADA2-4F10-9C65-48819D3FEF38}" dt="2023-05-08T10:40:55.195" v="4501" actId="1076"/>
          <ac:spMkLst>
            <pc:docMk/>
            <pc:sldMk cId="2273135225" sldId="295"/>
            <ac:spMk id="22" creationId="{BEC2C749-B12F-2E8C-F10D-27D920B5FCF0}"/>
          </ac:spMkLst>
        </pc:spChg>
        <pc:spChg chg="add mod">
          <ac:chgData name="Daniel Soares" userId="8d3e1069-0402-4a5a-aead-d4d8fb489e28" providerId="ADAL" clId="{C97AB791-ADA2-4F10-9C65-48819D3FEF38}" dt="2023-05-08T10:39:56.405" v="4484" actId="1076"/>
          <ac:spMkLst>
            <pc:docMk/>
            <pc:sldMk cId="2273135225" sldId="295"/>
            <ac:spMk id="23" creationId="{27ECFEBA-7B8A-B40D-800A-D5A323ABA9CB}"/>
          </ac:spMkLst>
        </pc:spChg>
        <pc:spChg chg="add mod">
          <ac:chgData name="Daniel Soares" userId="8d3e1069-0402-4a5a-aead-d4d8fb489e28" providerId="ADAL" clId="{C97AB791-ADA2-4F10-9C65-48819D3FEF38}" dt="2023-05-08T10:40:40.380" v="4496" actId="207"/>
          <ac:spMkLst>
            <pc:docMk/>
            <pc:sldMk cId="2273135225" sldId="295"/>
            <ac:spMk id="24" creationId="{3E5611FB-EBC8-080A-BBB9-EF70BB74E29D}"/>
          </ac:spMkLst>
        </pc:spChg>
        <pc:spChg chg="add mod">
          <ac:chgData name="Daniel Soares" userId="8d3e1069-0402-4a5a-aead-d4d8fb489e28" providerId="ADAL" clId="{C97AB791-ADA2-4F10-9C65-48819D3FEF38}" dt="2023-05-08T10:41:18.204" v="4510" actId="20577"/>
          <ac:spMkLst>
            <pc:docMk/>
            <pc:sldMk cId="2273135225" sldId="295"/>
            <ac:spMk id="25" creationId="{AC0340F3-B110-7E7C-E867-C916A242DFB6}"/>
          </ac:spMkLst>
        </pc:spChg>
        <pc:spChg chg="add mod">
          <ac:chgData name="Daniel Soares" userId="8d3e1069-0402-4a5a-aead-d4d8fb489e28" providerId="ADAL" clId="{C97AB791-ADA2-4F10-9C65-48819D3FEF38}" dt="2023-05-08T10:41:14.805" v="4507" actId="20577"/>
          <ac:spMkLst>
            <pc:docMk/>
            <pc:sldMk cId="2273135225" sldId="295"/>
            <ac:spMk id="26" creationId="{0AD852A0-5B25-A707-3841-A225DA4D7967}"/>
          </ac:spMkLst>
        </pc:spChg>
        <pc:picChg chg="add mod">
          <ac:chgData name="Daniel Soares" userId="8d3e1069-0402-4a5a-aead-d4d8fb489e28" providerId="ADAL" clId="{C97AB791-ADA2-4F10-9C65-48819D3FEF38}" dt="2023-05-08T10:38:11.958" v="4460" actId="1076"/>
          <ac:picMkLst>
            <pc:docMk/>
            <pc:sldMk cId="2273135225" sldId="295"/>
            <ac:picMk id="7" creationId="{94B781E2-4DC1-86A0-E1F6-D8988C3C77A9}"/>
          </ac:picMkLst>
        </pc:picChg>
        <pc:picChg chg="del">
          <ac:chgData name="Daniel Soares" userId="8d3e1069-0402-4a5a-aead-d4d8fb489e28" providerId="ADAL" clId="{C97AB791-ADA2-4F10-9C65-48819D3FEF38}" dt="2023-05-08T10:29:40.323" v="4361" actId="478"/>
          <ac:picMkLst>
            <pc:docMk/>
            <pc:sldMk cId="2273135225" sldId="295"/>
            <ac:picMk id="10" creationId="{55008E7C-2842-0FF1-5843-A0B5F86A19EB}"/>
          </ac:picMkLst>
        </pc:picChg>
        <pc:picChg chg="add mod">
          <ac:chgData name="Daniel Soares" userId="8d3e1069-0402-4a5a-aead-d4d8fb489e28" providerId="ADAL" clId="{C97AB791-ADA2-4F10-9C65-48819D3FEF38}" dt="2023-05-08T10:37:17.075" v="4441" actId="1076"/>
          <ac:picMkLst>
            <pc:docMk/>
            <pc:sldMk cId="2273135225" sldId="295"/>
            <ac:picMk id="11" creationId="{8651233E-4527-9DCD-8219-5DFF8499B309}"/>
          </ac:picMkLst>
        </pc:picChg>
        <pc:picChg chg="del">
          <ac:chgData name="Daniel Soares" userId="8d3e1069-0402-4a5a-aead-d4d8fb489e28" providerId="ADAL" clId="{C97AB791-ADA2-4F10-9C65-48819D3FEF38}" dt="2023-05-08T10:31:05.491" v="4415" actId="478"/>
          <ac:picMkLst>
            <pc:docMk/>
            <pc:sldMk cId="2273135225" sldId="295"/>
            <ac:picMk id="13" creationId="{79F4AFD4-7789-FEA4-4083-F24853B000E0}"/>
          </ac:picMkLst>
        </pc:picChg>
        <pc:picChg chg="add mod modCrop">
          <ac:chgData name="Daniel Soares" userId="8d3e1069-0402-4a5a-aead-d4d8fb489e28" providerId="ADAL" clId="{C97AB791-ADA2-4F10-9C65-48819D3FEF38}" dt="2023-05-08T10:39:17.061" v="4472" actId="1076"/>
          <ac:picMkLst>
            <pc:docMk/>
            <pc:sldMk cId="2273135225" sldId="295"/>
            <ac:picMk id="14" creationId="{914AAE9A-9E01-E6B5-7071-99226F75F380}"/>
          </ac:picMkLst>
        </pc:picChg>
        <pc:picChg chg="add mod">
          <ac:chgData name="Daniel Soares" userId="8d3e1069-0402-4a5a-aead-d4d8fb489e28" providerId="ADAL" clId="{C97AB791-ADA2-4F10-9C65-48819D3FEF38}" dt="2023-05-08T10:39:11.846" v="4470" actId="14100"/>
          <ac:picMkLst>
            <pc:docMk/>
            <pc:sldMk cId="2273135225" sldId="295"/>
            <ac:picMk id="18" creationId="{D9A302D7-AC78-C003-D2E8-8AAA68A3193B}"/>
          </ac:picMkLst>
        </pc:picChg>
        <pc:picChg chg="add mod">
          <ac:chgData name="Daniel Soares" userId="8d3e1069-0402-4a5a-aead-d4d8fb489e28" providerId="ADAL" clId="{C97AB791-ADA2-4F10-9C65-48819D3FEF38}" dt="2023-05-08T10:39:14.889" v="4471" actId="14100"/>
          <ac:picMkLst>
            <pc:docMk/>
            <pc:sldMk cId="2273135225" sldId="295"/>
            <ac:picMk id="20" creationId="{5EAEA3D5-2CCC-903C-C8BF-DF75E251414A}"/>
          </ac:picMkLst>
        </pc:picChg>
      </pc:sldChg>
      <pc:sldChg chg="addSp delSp modSp add mod ord">
        <pc:chgData name="Daniel Soares" userId="8d3e1069-0402-4a5a-aead-d4d8fb489e28" providerId="ADAL" clId="{C97AB791-ADA2-4F10-9C65-48819D3FEF38}" dt="2023-05-08T10:46:23.863" v="4592" actId="20577"/>
        <pc:sldMkLst>
          <pc:docMk/>
          <pc:sldMk cId="586571148" sldId="296"/>
        </pc:sldMkLst>
        <pc:spChg chg="mod">
          <ac:chgData name="Daniel Soares" userId="8d3e1069-0402-4a5a-aead-d4d8fb489e28" providerId="ADAL" clId="{C97AB791-ADA2-4F10-9C65-48819D3FEF38}" dt="2023-05-08T10:44:43.879" v="4552" actId="20577"/>
          <ac:spMkLst>
            <pc:docMk/>
            <pc:sldMk cId="586571148" sldId="296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8T10:46:23.863" v="4592" actId="20577"/>
          <ac:spMkLst>
            <pc:docMk/>
            <pc:sldMk cId="586571148" sldId="296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5-08T10:45:07.142" v="4568" actId="14100"/>
          <ac:spMkLst>
            <pc:docMk/>
            <pc:sldMk cId="586571148" sldId="296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08T10:46:19.160" v="4584" actId="14100"/>
          <ac:spMkLst>
            <pc:docMk/>
            <pc:sldMk cId="586571148" sldId="296"/>
            <ac:spMk id="15" creationId="{7BDEDE8F-6EA2-2E0C-BCA7-49A4DF0935EF}"/>
          </ac:spMkLst>
        </pc:spChg>
        <pc:spChg chg="del">
          <ac:chgData name="Daniel Soares" userId="8d3e1069-0402-4a5a-aead-d4d8fb489e28" providerId="ADAL" clId="{C97AB791-ADA2-4F10-9C65-48819D3FEF38}" dt="2023-05-08T10:45:11.097" v="4569" actId="478"/>
          <ac:spMkLst>
            <pc:docMk/>
            <pc:sldMk cId="586571148" sldId="296"/>
            <ac:spMk id="17" creationId="{8165A5BF-48BD-C6E0-A053-908F996EC09B}"/>
          </ac:spMkLst>
        </pc:spChg>
        <pc:picChg chg="add mod">
          <ac:chgData name="Daniel Soares" userId="8d3e1069-0402-4a5a-aead-d4d8fb489e28" providerId="ADAL" clId="{C97AB791-ADA2-4F10-9C65-48819D3FEF38}" dt="2023-05-08T10:46:00.708" v="4578" actId="1076"/>
          <ac:picMkLst>
            <pc:docMk/>
            <pc:sldMk cId="586571148" sldId="296"/>
            <ac:picMk id="5" creationId="{C9703E0E-7B1A-1514-4881-94D01DA1427E}"/>
          </ac:picMkLst>
        </pc:picChg>
        <pc:picChg chg="add mod">
          <ac:chgData name="Daniel Soares" userId="8d3e1069-0402-4a5a-aead-d4d8fb489e28" providerId="ADAL" clId="{C97AB791-ADA2-4F10-9C65-48819D3FEF38}" dt="2023-05-08T10:46:17.021" v="4583" actId="14100"/>
          <ac:picMkLst>
            <pc:docMk/>
            <pc:sldMk cId="586571148" sldId="296"/>
            <ac:picMk id="8" creationId="{3C2572C7-4BD2-9B80-0FA4-3BFD8DB3F130}"/>
          </ac:picMkLst>
        </pc:picChg>
        <pc:picChg chg="del">
          <ac:chgData name="Daniel Soares" userId="8d3e1069-0402-4a5a-aead-d4d8fb489e28" providerId="ADAL" clId="{C97AB791-ADA2-4F10-9C65-48819D3FEF38}" dt="2023-05-08T10:42:24.340" v="4517" actId="478"/>
          <ac:picMkLst>
            <pc:docMk/>
            <pc:sldMk cId="586571148" sldId="296"/>
            <ac:picMk id="10" creationId="{55008E7C-2842-0FF1-5843-A0B5F86A19EB}"/>
          </ac:picMkLst>
        </pc:picChg>
        <pc:picChg chg="del">
          <ac:chgData name="Daniel Soares" userId="8d3e1069-0402-4a5a-aead-d4d8fb489e28" providerId="ADAL" clId="{C97AB791-ADA2-4F10-9C65-48819D3FEF38}" dt="2023-05-08T10:42:24.902" v="4518" actId="478"/>
          <ac:picMkLst>
            <pc:docMk/>
            <pc:sldMk cId="586571148" sldId="296"/>
            <ac:picMk id="13" creationId="{79F4AFD4-7789-FEA4-4083-F24853B000E0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8T10:49:42.845" v="4661" actId="14100"/>
        <pc:sldMkLst>
          <pc:docMk/>
          <pc:sldMk cId="664466033" sldId="297"/>
        </pc:sldMkLst>
        <pc:spChg chg="mod">
          <ac:chgData name="Daniel Soares" userId="8d3e1069-0402-4a5a-aead-d4d8fb489e28" providerId="ADAL" clId="{C97AB791-ADA2-4F10-9C65-48819D3FEF38}" dt="2023-05-08T10:47:36.108" v="4595" actId="20577"/>
          <ac:spMkLst>
            <pc:docMk/>
            <pc:sldMk cId="664466033" sldId="297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8T10:48:07.688" v="4646" actId="20577"/>
          <ac:spMkLst>
            <pc:docMk/>
            <pc:sldMk cId="664466033" sldId="297"/>
            <ac:spMk id="6" creationId="{652F5A56-9004-2E58-1FC6-A4146331D4FA}"/>
          </ac:spMkLst>
        </pc:spChg>
        <pc:spChg chg="mod ord">
          <ac:chgData name="Daniel Soares" userId="8d3e1069-0402-4a5a-aead-d4d8fb489e28" providerId="ADAL" clId="{C97AB791-ADA2-4F10-9C65-48819D3FEF38}" dt="2023-05-08T10:49:42.845" v="4661" actId="14100"/>
          <ac:spMkLst>
            <pc:docMk/>
            <pc:sldMk cId="664466033" sldId="297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8T10:48:52.759" v="4647" actId="478"/>
          <ac:picMkLst>
            <pc:docMk/>
            <pc:sldMk cId="664466033" sldId="297"/>
            <ac:picMk id="5" creationId="{C9703E0E-7B1A-1514-4881-94D01DA1427E}"/>
          </ac:picMkLst>
        </pc:picChg>
        <pc:picChg chg="add mod">
          <ac:chgData name="Daniel Soares" userId="8d3e1069-0402-4a5a-aead-d4d8fb489e28" providerId="ADAL" clId="{C97AB791-ADA2-4F10-9C65-48819D3FEF38}" dt="2023-05-08T10:49:31.189" v="4656" actId="1076"/>
          <ac:picMkLst>
            <pc:docMk/>
            <pc:sldMk cId="664466033" sldId="297"/>
            <ac:picMk id="7" creationId="{710D803E-136E-2427-DC0F-BAA947DADBDD}"/>
          </ac:picMkLst>
        </pc:picChg>
        <pc:picChg chg="del">
          <ac:chgData name="Daniel Soares" userId="8d3e1069-0402-4a5a-aead-d4d8fb489e28" providerId="ADAL" clId="{C97AB791-ADA2-4F10-9C65-48819D3FEF38}" dt="2023-05-08T10:48:53.356" v="4648" actId="478"/>
          <ac:picMkLst>
            <pc:docMk/>
            <pc:sldMk cId="664466033" sldId="297"/>
            <ac:picMk id="8" creationId="{3C2572C7-4BD2-9B80-0FA4-3BFD8DB3F130}"/>
          </ac:picMkLst>
        </pc:picChg>
        <pc:picChg chg="add mod">
          <ac:chgData name="Daniel Soares" userId="8d3e1069-0402-4a5a-aead-d4d8fb489e28" providerId="ADAL" clId="{C97AB791-ADA2-4F10-9C65-48819D3FEF38}" dt="2023-05-08T10:49:27.619" v="4654" actId="1076"/>
          <ac:picMkLst>
            <pc:docMk/>
            <pc:sldMk cId="664466033" sldId="297"/>
            <ac:picMk id="11" creationId="{F8DA0223-EA48-EB51-679B-45F0AAA8480A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8T11:13:55.179" v="4704" actId="14100"/>
        <pc:sldMkLst>
          <pc:docMk/>
          <pc:sldMk cId="2005173778" sldId="298"/>
        </pc:sldMkLst>
        <pc:spChg chg="mod">
          <ac:chgData name="Daniel Soares" userId="8d3e1069-0402-4a5a-aead-d4d8fb489e28" providerId="ADAL" clId="{C97AB791-ADA2-4F10-9C65-48819D3FEF38}" dt="2023-05-08T11:12:17.595" v="4664" actId="20577"/>
          <ac:spMkLst>
            <pc:docMk/>
            <pc:sldMk cId="2005173778" sldId="298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8T11:13:13.319" v="4679" actId="20577"/>
          <ac:spMkLst>
            <pc:docMk/>
            <pc:sldMk cId="2005173778" sldId="298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5-08T11:13:48.053" v="4701" actId="20577"/>
          <ac:spMkLst>
            <pc:docMk/>
            <pc:sldMk cId="2005173778" sldId="298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08T11:13:55.179" v="4704" actId="14100"/>
          <ac:spMkLst>
            <pc:docMk/>
            <pc:sldMk cId="2005173778" sldId="298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08T11:13:34.559" v="4691" actId="14100"/>
          <ac:picMkLst>
            <pc:docMk/>
            <pc:sldMk cId="2005173778" sldId="298"/>
            <ac:picMk id="5" creationId="{856DDE3B-9CB2-D706-394E-20B921408532}"/>
          </ac:picMkLst>
        </pc:picChg>
        <pc:picChg chg="del">
          <ac:chgData name="Daniel Soares" userId="8d3e1069-0402-4a5a-aead-d4d8fb489e28" providerId="ADAL" clId="{C97AB791-ADA2-4F10-9C65-48819D3FEF38}" dt="2023-05-08T11:13:19.653" v="4680" actId="478"/>
          <ac:picMkLst>
            <pc:docMk/>
            <pc:sldMk cId="2005173778" sldId="298"/>
            <ac:picMk id="7" creationId="{710D803E-136E-2427-DC0F-BAA947DADBDD}"/>
          </ac:picMkLst>
        </pc:picChg>
        <pc:picChg chg="add mod">
          <ac:chgData name="Daniel Soares" userId="8d3e1069-0402-4a5a-aead-d4d8fb489e28" providerId="ADAL" clId="{C97AB791-ADA2-4F10-9C65-48819D3FEF38}" dt="2023-05-08T11:13:52.304" v="4703" actId="1076"/>
          <ac:picMkLst>
            <pc:docMk/>
            <pc:sldMk cId="2005173778" sldId="298"/>
            <ac:picMk id="10" creationId="{13B7873E-B0C4-7983-8DC1-4A6FC64F30DF}"/>
          </ac:picMkLst>
        </pc:picChg>
        <pc:picChg chg="del">
          <ac:chgData name="Daniel Soares" userId="8d3e1069-0402-4a5a-aead-d4d8fb489e28" providerId="ADAL" clId="{C97AB791-ADA2-4F10-9C65-48819D3FEF38}" dt="2023-05-08T11:13:20.200" v="4681" actId="478"/>
          <ac:picMkLst>
            <pc:docMk/>
            <pc:sldMk cId="2005173778" sldId="298"/>
            <ac:picMk id="11" creationId="{F8DA0223-EA48-EB51-679B-45F0AAA8480A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9T09:16:17.517" v="4789" actId="27636"/>
        <pc:sldMkLst>
          <pc:docMk/>
          <pc:sldMk cId="1370096330" sldId="299"/>
        </pc:sldMkLst>
        <pc:spChg chg="mod">
          <ac:chgData name="Daniel Soares" userId="8d3e1069-0402-4a5a-aead-d4d8fb489e28" providerId="ADAL" clId="{C97AB791-ADA2-4F10-9C65-48819D3FEF38}" dt="2023-05-09T09:14:02.222" v="4718" actId="20577"/>
          <ac:spMkLst>
            <pc:docMk/>
            <pc:sldMk cId="1370096330" sldId="299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9T09:16:17.517" v="4789" actId="27636"/>
          <ac:spMkLst>
            <pc:docMk/>
            <pc:sldMk cId="1370096330" sldId="299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5-09T09:13:20.430" v="4714" actId="20577"/>
          <ac:spMkLst>
            <pc:docMk/>
            <pc:sldMk cId="1370096330" sldId="299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09T09:15:15.088" v="4732" actId="1076"/>
          <ac:spMkLst>
            <pc:docMk/>
            <pc:sldMk cId="1370096330" sldId="299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9T09:13:22.726" v="4715" actId="478"/>
          <ac:picMkLst>
            <pc:docMk/>
            <pc:sldMk cId="1370096330" sldId="299"/>
            <ac:picMk id="5" creationId="{856DDE3B-9CB2-D706-394E-20B921408532}"/>
          </ac:picMkLst>
        </pc:picChg>
        <pc:picChg chg="add mod">
          <ac:chgData name="Daniel Soares" userId="8d3e1069-0402-4a5a-aead-d4d8fb489e28" providerId="ADAL" clId="{C97AB791-ADA2-4F10-9C65-48819D3FEF38}" dt="2023-05-09T09:14:54.812" v="4722" actId="962"/>
          <ac:picMkLst>
            <pc:docMk/>
            <pc:sldMk cId="1370096330" sldId="299"/>
            <ac:picMk id="7" creationId="{D74FD370-63B2-2045-3BC9-17261A660C4B}"/>
          </ac:picMkLst>
        </pc:picChg>
        <pc:picChg chg="del">
          <ac:chgData name="Daniel Soares" userId="8d3e1069-0402-4a5a-aead-d4d8fb489e28" providerId="ADAL" clId="{C97AB791-ADA2-4F10-9C65-48819D3FEF38}" dt="2023-05-09T09:13:41.438" v="4716" actId="478"/>
          <ac:picMkLst>
            <pc:docMk/>
            <pc:sldMk cId="1370096330" sldId="299"/>
            <ac:picMk id="10" creationId="{13B7873E-B0C4-7983-8DC1-4A6FC64F30DF}"/>
          </ac:picMkLst>
        </pc:picChg>
        <pc:picChg chg="add mod">
          <ac:chgData name="Daniel Soares" userId="8d3e1069-0402-4a5a-aead-d4d8fb489e28" providerId="ADAL" clId="{C97AB791-ADA2-4F10-9C65-48819D3FEF38}" dt="2023-05-09T09:15:08.025" v="4729" actId="1076"/>
          <ac:picMkLst>
            <pc:docMk/>
            <pc:sldMk cId="1370096330" sldId="299"/>
            <ac:picMk id="11" creationId="{D75D4959-7CB6-DAF8-89F6-B28F41542CD6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9T09:19:29.413" v="4868" actId="14100"/>
        <pc:sldMkLst>
          <pc:docMk/>
          <pc:sldMk cId="483420198" sldId="300"/>
        </pc:sldMkLst>
        <pc:spChg chg="mod">
          <ac:chgData name="Daniel Soares" userId="8d3e1069-0402-4a5a-aead-d4d8fb489e28" providerId="ADAL" clId="{C97AB791-ADA2-4F10-9C65-48819D3FEF38}" dt="2023-05-09T09:17:19.183" v="4818" actId="20577"/>
          <ac:spMkLst>
            <pc:docMk/>
            <pc:sldMk cId="483420198" sldId="300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9T09:16:55.142" v="4810" actId="20577"/>
          <ac:spMkLst>
            <pc:docMk/>
            <pc:sldMk cId="483420198" sldId="300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5-09T09:19:00.598" v="4859" actId="20577"/>
          <ac:spMkLst>
            <pc:docMk/>
            <pc:sldMk cId="483420198" sldId="300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09T09:19:29.413" v="4868" actId="14100"/>
          <ac:spMkLst>
            <pc:docMk/>
            <pc:sldMk cId="483420198" sldId="300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09T09:19:09.614" v="4862" actId="14100"/>
          <ac:picMkLst>
            <pc:docMk/>
            <pc:sldMk cId="483420198" sldId="300"/>
            <ac:picMk id="5" creationId="{8A0305FC-8DFC-A25B-593A-0CFBC55B4780}"/>
          </ac:picMkLst>
        </pc:picChg>
        <pc:picChg chg="del">
          <ac:chgData name="Daniel Soares" userId="8d3e1069-0402-4a5a-aead-d4d8fb489e28" providerId="ADAL" clId="{C97AB791-ADA2-4F10-9C65-48819D3FEF38}" dt="2023-05-09T09:16:34.239" v="4791" actId="478"/>
          <ac:picMkLst>
            <pc:docMk/>
            <pc:sldMk cId="483420198" sldId="300"/>
            <ac:picMk id="7" creationId="{D74FD370-63B2-2045-3BC9-17261A660C4B}"/>
          </ac:picMkLst>
        </pc:picChg>
        <pc:picChg chg="add mod">
          <ac:chgData name="Daniel Soares" userId="8d3e1069-0402-4a5a-aead-d4d8fb489e28" providerId="ADAL" clId="{C97AB791-ADA2-4F10-9C65-48819D3FEF38}" dt="2023-05-09T09:19:18.705" v="4866" actId="14100"/>
          <ac:picMkLst>
            <pc:docMk/>
            <pc:sldMk cId="483420198" sldId="300"/>
            <ac:picMk id="10" creationId="{1CB0FF51-A1DE-915D-3E1C-0C7996AB6DF3}"/>
          </ac:picMkLst>
        </pc:picChg>
        <pc:picChg chg="add del mod">
          <ac:chgData name="Daniel Soares" userId="8d3e1069-0402-4a5a-aead-d4d8fb489e28" providerId="ADAL" clId="{C97AB791-ADA2-4F10-9C65-48819D3FEF38}" dt="2023-05-09T09:18:43.894" v="4835" actId="478"/>
          <ac:picMkLst>
            <pc:docMk/>
            <pc:sldMk cId="483420198" sldId="300"/>
            <ac:picMk id="13" creationId="{59A8CF88-CD30-27D2-2D63-D4F3BD605AD2}"/>
          </ac:picMkLst>
        </pc:picChg>
        <pc:picChg chg="add mod">
          <ac:chgData name="Daniel Soares" userId="8d3e1069-0402-4a5a-aead-d4d8fb489e28" providerId="ADAL" clId="{C97AB791-ADA2-4F10-9C65-48819D3FEF38}" dt="2023-05-09T09:19:18.705" v="4866" actId="14100"/>
          <ac:picMkLst>
            <pc:docMk/>
            <pc:sldMk cId="483420198" sldId="300"/>
            <ac:picMk id="16" creationId="{5D22AA59-9C16-7F49-DE89-4157D62626B4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9T09:21:43.351" v="4891" actId="20577"/>
        <pc:sldMkLst>
          <pc:docMk/>
          <pc:sldMk cId="1505347805" sldId="301"/>
        </pc:sldMkLst>
        <pc:spChg chg="mod">
          <ac:chgData name="Daniel Soares" userId="8d3e1069-0402-4a5a-aead-d4d8fb489e28" providerId="ADAL" clId="{C97AB791-ADA2-4F10-9C65-48819D3FEF38}" dt="2023-05-09T09:21:43.351" v="4891" actId="20577"/>
          <ac:spMkLst>
            <pc:docMk/>
            <pc:sldMk cId="1505347805" sldId="301"/>
            <ac:spMk id="3" creationId="{4AA9A7C4-2774-AF65-9B69-FEF9AD058B88}"/>
          </ac:spMkLst>
        </pc:spChg>
        <pc:spChg chg="mod ord">
          <ac:chgData name="Daniel Soares" userId="8d3e1069-0402-4a5a-aead-d4d8fb489e28" providerId="ADAL" clId="{C97AB791-ADA2-4F10-9C65-48819D3FEF38}" dt="2023-05-09T09:21:31.831" v="4888" actId="14100"/>
          <ac:spMkLst>
            <pc:docMk/>
            <pc:sldMk cId="1505347805" sldId="301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9T09:20:10.582" v="4870" actId="478"/>
          <ac:picMkLst>
            <pc:docMk/>
            <pc:sldMk cId="1505347805" sldId="301"/>
            <ac:picMk id="5" creationId="{8A0305FC-8DFC-A25B-593A-0CFBC55B4780}"/>
          </ac:picMkLst>
        </pc:picChg>
        <pc:picChg chg="add mod">
          <ac:chgData name="Daniel Soares" userId="8d3e1069-0402-4a5a-aead-d4d8fb489e28" providerId="ADAL" clId="{C97AB791-ADA2-4F10-9C65-48819D3FEF38}" dt="2023-05-09T09:21:17.554" v="4883" actId="14100"/>
          <ac:picMkLst>
            <pc:docMk/>
            <pc:sldMk cId="1505347805" sldId="301"/>
            <ac:picMk id="7" creationId="{367EF80C-B9B2-62B1-2506-1B50179B0FE8}"/>
          </ac:picMkLst>
        </pc:picChg>
        <pc:picChg chg="del">
          <ac:chgData name="Daniel Soares" userId="8d3e1069-0402-4a5a-aead-d4d8fb489e28" providerId="ADAL" clId="{C97AB791-ADA2-4F10-9C65-48819D3FEF38}" dt="2023-05-09T09:20:11.454" v="4872" actId="478"/>
          <ac:picMkLst>
            <pc:docMk/>
            <pc:sldMk cId="1505347805" sldId="301"/>
            <ac:picMk id="10" creationId="{1CB0FF51-A1DE-915D-3E1C-0C7996AB6DF3}"/>
          </ac:picMkLst>
        </pc:picChg>
        <pc:picChg chg="del">
          <ac:chgData name="Daniel Soares" userId="8d3e1069-0402-4a5a-aead-d4d8fb489e28" providerId="ADAL" clId="{C97AB791-ADA2-4F10-9C65-48819D3FEF38}" dt="2023-05-09T09:20:13.182" v="4873" actId="478"/>
          <ac:picMkLst>
            <pc:docMk/>
            <pc:sldMk cId="1505347805" sldId="301"/>
            <ac:picMk id="11" creationId="{D75D4959-7CB6-DAF8-89F6-B28F41542CD6}"/>
          </ac:picMkLst>
        </pc:picChg>
        <pc:picChg chg="add mod">
          <ac:chgData name="Daniel Soares" userId="8d3e1069-0402-4a5a-aead-d4d8fb489e28" providerId="ADAL" clId="{C97AB791-ADA2-4F10-9C65-48819D3FEF38}" dt="2023-05-09T09:21:12.348" v="4880" actId="1076"/>
          <ac:picMkLst>
            <pc:docMk/>
            <pc:sldMk cId="1505347805" sldId="301"/>
            <ac:picMk id="12" creationId="{D8DCC143-4088-F970-FCD5-80CFD3243645}"/>
          </ac:picMkLst>
        </pc:picChg>
        <pc:picChg chg="del">
          <ac:chgData name="Daniel Soares" userId="8d3e1069-0402-4a5a-aead-d4d8fb489e28" providerId="ADAL" clId="{C97AB791-ADA2-4F10-9C65-48819D3FEF38}" dt="2023-05-09T09:20:11.118" v="4871" actId="478"/>
          <ac:picMkLst>
            <pc:docMk/>
            <pc:sldMk cId="1505347805" sldId="301"/>
            <ac:picMk id="16" creationId="{5D22AA59-9C16-7F49-DE89-4157D62626B4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9T09:26:42.665" v="4930" actId="1076"/>
        <pc:sldMkLst>
          <pc:docMk/>
          <pc:sldMk cId="160508724" sldId="302"/>
        </pc:sldMkLst>
        <pc:spChg chg="mod">
          <ac:chgData name="Daniel Soares" userId="8d3e1069-0402-4a5a-aead-d4d8fb489e28" providerId="ADAL" clId="{C97AB791-ADA2-4F10-9C65-48819D3FEF38}" dt="2023-05-09T09:25:47.593" v="4908" actId="20577"/>
          <ac:spMkLst>
            <pc:docMk/>
            <pc:sldMk cId="160508724" sldId="302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9T09:25:59.984" v="4912" actId="27636"/>
          <ac:spMkLst>
            <pc:docMk/>
            <pc:sldMk cId="160508724" sldId="302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5-09T09:25:35.326" v="4903" actId="20577"/>
          <ac:spMkLst>
            <pc:docMk/>
            <pc:sldMk cId="160508724" sldId="302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09T09:26:42.665" v="4930" actId="1076"/>
          <ac:spMkLst>
            <pc:docMk/>
            <pc:sldMk cId="160508724" sldId="302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09T09:26:31.846" v="4927" actId="1076"/>
          <ac:picMkLst>
            <pc:docMk/>
            <pc:sldMk cId="160508724" sldId="302"/>
            <ac:picMk id="5" creationId="{4F543175-B202-5615-4A76-D16C4487827A}"/>
          </ac:picMkLst>
        </pc:picChg>
        <pc:picChg chg="del">
          <ac:chgData name="Daniel Soares" userId="8d3e1069-0402-4a5a-aead-d4d8fb489e28" providerId="ADAL" clId="{C97AB791-ADA2-4F10-9C65-48819D3FEF38}" dt="2023-05-09T09:25:38.271" v="4904" actId="478"/>
          <ac:picMkLst>
            <pc:docMk/>
            <pc:sldMk cId="160508724" sldId="302"/>
            <ac:picMk id="7" creationId="{367EF80C-B9B2-62B1-2506-1B50179B0FE8}"/>
          </ac:picMkLst>
        </pc:picChg>
        <pc:picChg chg="add del mod">
          <ac:chgData name="Daniel Soares" userId="8d3e1069-0402-4a5a-aead-d4d8fb489e28" providerId="ADAL" clId="{C97AB791-ADA2-4F10-9C65-48819D3FEF38}" dt="2023-05-09T09:26:13.334" v="4917" actId="478"/>
          <ac:picMkLst>
            <pc:docMk/>
            <pc:sldMk cId="160508724" sldId="302"/>
            <ac:picMk id="10" creationId="{3AA677A1-2BC4-6F73-4EA2-4B3AF30FB91F}"/>
          </ac:picMkLst>
        </pc:picChg>
        <pc:picChg chg="del">
          <ac:chgData name="Daniel Soares" userId="8d3e1069-0402-4a5a-aead-d4d8fb489e28" providerId="ADAL" clId="{C97AB791-ADA2-4F10-9C65-48819D3FEF38}" dt="2023-05-09T09:25:38.984" v="4905" actId="478"/>
          <ac:picMkLst>
            <pc:docMk/>
            <pc:sldMk cId="160508724" sldId="302"/>
            <ac:picMk id="12" creationId="{D8DCC143-4088-F970-FCD5-80CFD3243645}"/>
          </ac:picMkLst>
        </pc:picChg>
        <pc:picChg chg="add mod">
          <ac:chgData name="Daniel Soares" userId="8d3e1069-0402-4a5a-aead-d4d8fb489e28" providerId="ADAL" clId="{C97AB791-ADA2-4F10-9C65-48819D3FEF38}" dt="2023-05-09T09:26:25.713" v="4924" actId="1076"/>
          <ac:picMkLst>
            <pc:docMk/>
            <pc:sldMk cId="160508724" sldId="302"/>
            <ac:picMk id="13" creationId="{C2EAE8A2-410B-5569-439C-01007017E3BD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9T09:37:23.334" v="5016" actId="14100"/>
        <pc:sldMkLst>
          <pc:docMk/>
          <pc:sldMk cId="3028455176" sldId="303"/>
        </pc:sldMkLst>
        <pc:spChg chg="mod">
          <ac:chgData name="Daniel Soares" userId="8d3e1069-0402-4a5a-aead-d4d8fb489e28" providerId="ADAL" clId="{C97AB791-ADA2-4F10-9C65-48819D3FEF38}" dt="2023-05-09T09:35:59.973" v="5001" actId="20577"/>
          <ac:spMkLst>
            <pc:docMk/>
            <pc:sldMk cId="3028455176" sldId="303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9T09:36:04.630" v="5007" actId="20577"/>
          <ac:spMkLst>
            <pc:docMk/>
            <pc:sldMk cId="3028455176" sldId="303"/>
            <ac:spMk id="6" creationId="{652F5A56-9004-2E58-1FC6-A4146331D4FA}"/>
          </ac:spMkLst>
        </pc:spChg>
        <pc:spChg chg="add del">
          <ac:chgData name="Daniel Soares" userId="8d3e1069-0402-4a5a-aead-d4d8fb489e28" providerId="ADAL" clId="{C97AB791-ADA2-4F10-9C65-48819D3FEF38}" dt="2023-05-09T09:35:56.977" v="4999" actId="22"/>
          <ac:spMkLst>
            <pc:docMk/>
            <pc:sldMk cId="3028455176" sldId="303"/>
            <ac:spMk id="7" creationId="{B381DE85-D7F3-B30E-3785-FBAC90972F85}"/>
          </ac:spMkLst>
        </pc:spChg>
        <pc:spChg chg="mod">
          <ac:chgData name="Daniel Soares" userId="8d3e1069-0402-4a5a-aead-d4d8fb489e28" providerId="ADAL" clId="{C97AB791-ADA2-4F10-9C65-48819D3FEF38}" dt="2023-05-09T09:35:51.911" v="4995" actId="20577"/>
          <ac:spMkLst>
            <pc:docMk/>
            <pc:sldMk cId="3028455176" sldId="303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09T09:37:23.334" v="5016" actId="14100"/>
          <ac:spMkLst>
            <pc:docMk/>
            <pc:sldMk cId="3028455176" sldId="303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09T09:35:54.324" v="4997" actId="478"/>
          <ac:picMkLst>
            <pc:docMk/>
            <pc:sldMk cId="3028455176" sldId="303"/>
            <ac:picMk id="5" creationId="{4F543175-B202-5615-4A76-D16C4487827A}"/>
          </ac:picMkLst>
        </pc:picChg>
        <pc:picChg chg="add mod">
          <ac:chgData name="Daniel Soares" userId="8d3e1069-0402-4a5a-aead-d4d8fb489e28" providerId="ADAL" clId="{C97AB791-ADA2-4F10-9C65-48819D3FEF38}" dt="2023-05-09T09:37:17.589" v="5014" actId="1076"/>
          <ac:picMkLst>
            <pc:docMk/>
            <pc:sldMk cId="3028455176" sldId="303"/>
            <ac:picMk id="10" creationId="{85BF6129-8F43-3A42-4FC0-167421B195E6}"/>
          </ac:picMkLst>
        </pc:picChg>
        <pc:picChg chg="add mod">
          <ac:chgData name="Daniel Soares" userId="8d3e1069-0402-4a5a-aead-d4d8fb489e28" providerId="ADAL" clId="{C97AB791-ADA2-4F10-9C65-48819D3FEF38}" dt="2023-05-09T09:37:16.183" v="5013" actId="1076"/>
          <ac:picMkLst>
            <pc:docMk/>
            <pc:sldMk cId="3028455176" sldId="303"/>
            <ac:picMk id="12" creationId="{B3571466-6A4F-E232-4E1B-63BD92DC9CB7}"/>
          </ac:picMkLst>
        </pc:picChg>
        <pc:picChg chg="del">
          <ac:chgData name="Daniel Soares" userId="8d3e1069-0402-4a5a-aead-d4d8fb489e28" providerId="ADAL" clId="{C97AB791-ADA2-4F10-9C65-48819D3FEF38}" dt="2023-05-09T09:35:53.951" v="4996" actId="478"/>
          <ac:picMkLst>
            <pc:docMk/>
            <pc:sldMk cId="3028455176" sldId="303"/>
            <ac:picMk id="13" creationId="{C2EAE8A2-410B-5569-439C-01007017E3BD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9T09:29:32.863" v="4982" actId="27636"/>
        <pc:sldMkLst>
          <pc:docMk/>
          <pc:sldMk cId="650966340" sldId="304"/>
        </pc:sldMkLst>
        <pc:spChg chg="mod">
          <ac:chgData name="Daniel Soares" userId="8d3e1069-0402-4a5a-aead-d4d8fb489e28" providerId="ADAL" clId="{C97AB791-ADA2-4F10-9C65-48819D3FEF38}" dt="2023-05-09T09:28:03.662" v="4935" actId="20577"/>
          <ac:spMkLst>
            <pc:docMk/>
            <pc:sldMk cId="650966340" sldId="304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9T09:29:32.863" v="4982" actId="27636"/>
          <ac:spMkLst>
            <pc:docMk/>
            <pc:sldMk cId="650966340" sldId="304"/>
            <ac:spMk id="7" creationId="{3CCFA246-988D-D522-8EEA-2FFD87CE1029}"/>
          </ac:spMkLst>
        </pc:spChg>
        <pc:spChg chg="mod ord">
          <ac:chgData name="Daniel Soares" userId="8d3e1069-0402-4a5a-aead-d4d8fb489e28" providerId="ADAL" clId="{C97AB791-ADA2-4F10-9C65-48819D3FEF38}" dt="2023-05-09T09:28:46.183" v="4946" actId="1076"/>
          <ac:spMkLst>
            <pc:docMk/>
            <pc:sldMk cId="650966340" sldId="304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09T09:28:39.064" v="4944" actId="1076"/>
          <ac:picMkLst>
            <pc:docMk/>
            <pc:sldMk cId="650966340" sldId="304"/>
            <ac:picMk id="5" creationId="{52A96F75-7A2E-DEF7-29F7-462617C9A421}"/>
          </ac:picMkLst>
        </pc:picChg>
        <pc:picChg chg="add mod">
          <ac:chgData name="Daniel Soares" userId="8d3e1069-0402-4a5a-aead-d4d8fb489e28" providerId="ADAL" clId="{C97AB791-ADA2-4F10-9C65-48819D3FEF38}" dt="2023-05-09T09:28:36.464" v="4943" actId="14100"/>
          <ac:picMkLst>
            <pc:docMk/>
            <pc:sldMk cId="650966340" sldId="304"/>
            <ac:picMk id="9" creationId="{A0ED7F26-74EF-C06A-85AD-52D61EFDF1CC}"/>
          </ac:picMkLst>
        </pc:picChg>
        <pc:picChg chg="del">
          <ac:chgData name="Daniel Soares" userId="8d3e1069-0402-4a5a-aead-d4d8fb489e28" providerId="ADAL" clId="{C97AB791-ADA2-4F10-9C65-48819D3FEF38}" dt="2023-05-09T09:28:27.854" v="4936" actId="478"/>
          <ac:picMkLst>
            <pc:docMk/>
            <pc:sldMk cId="650966340" sldId="304"/>
            <ac:picMk id="11" creationId="{3E65755F-6942-C08D-E9E1-8A092CEFB92C}"/>
          </ac:picMkLst>
        </pc:picChg>
        <pc:picChg chg="del">
          <ac:chgData name="Daniel Soares" userId="8d3e1069-0402-4a5a-aead-d4d8fb489e28" providerId="ADAL" clId="{C97AB791-ADA2-4F10-9C65-48819D3FEF38}" dt="2023-05-09T09:27:40.087" v="4933" actId="478"/>
          <ac:picMkLst>
            <pc:docMk/>
            <pc:sldMk cId="650966340" sldId="304"/>
            <ac:picMk id="13" creationId="{64EB23A9-4DFB-10E0-C492-7DB56EAFB240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09T09:45:23.479" v="5178" actId="1076"/>
        <pc:sldMkLst>
          <pc:docMk/>
          <pc:sldMk cId="2588884564" sldId="305"/>
        </pc:sldMkLst>
        <pc:spChg chg="mod">
          <ac:chgData name="Daniel Soares" userId="8d3e1069-0402-4a5a-aead-d4d8fb489e28" providerId="ADAL" clId="{C97AB791-ADA2-4F10-9C65-48819D3FEF38}" dt="2023-05-09T09:44:38.703" v="5125" actId="20577"/>
          <ac:spMkLst>
            <pc:docMk/>
            <pc:sldMk cId="2588884564" sldId="305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09T09:45:00.349" v="5167" actId="20577"/>
          <ac:spMkLst>
            <pc:docMk/>
            <pc:sldMk cId="2588884564" sldId="305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5-09T09:44:32.069" v="5122" actId="20577"/>
          <ac:spMkLst>
            <pc:docMk/>
            <pc:sldMk cId="2588884564" sldId="305"/>
            <ac:spMk id="9" creationId="{8D8974E1-2B0B-650B-AC02-A8800AACA943}"/>
          </ac:spMkLst>
        </pc:spChg>
        <pc:spChg chg="ord">
          <ac:chgData name="Daniel Soares" userId="8d3e1069-0402-4a5a-aead-d4d8fb489e28" providerId="ADAL" clId="{C97AB791-ADA2-4F10-9C65-48819D3FEF38}" dt="2023-05-09T09:45:16.234" v="5176" actId="166"/>
          <ac:spMkLst>
            <pc:docMk/>
            <pc:sldMk cId="2588884564" sldId="305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09T09:45:13.778" v="5175" actId="1076"/>
          <ac:picMkLst>
            <pc:docMk/>
            <pc:sldMk cId="2588884564" sldId="305"/>
            <ac:picMk id="5" creationId="{8BB746E8-4F7C-FFAE-6F39-137A10AFAAD5}"/>
          </ac:picMkLst>
        </pc:picChg>
        <pc:picChg chg="add mod">
          <ac:chgData name="Daniel Soares" userId="8d3e1069-0402-4a5a-aead-d4d8fb489e28" providerId="ADAL" clId="{C97AB791-ADA2-4F10-9C65-48819D3FEF38}" dt="2023-05-09T09:45:23.479" v="5178" actId="1076"/>
          <ac:picMkLst>
            <pc:docMk/>
            <pc:sldMk cId="2588884564" sldId="305"/>
            <ac:picMk id="8" creationId="{6FC4A16B-D658-978E-0B6E-87D609FD4D27}"/>
          </ac:picMkLst>
        </pc:picChg>
        <pc:picChg chg="del">
          <ac:chgData name="Daniel Soares" userId="8d3e1069-0402-4a5a-aead-d4d8fb489e28" providerId="ADAL" clId="{C97AB791-ADA2-4F10-9C65-48819D3FEF38}" dt="2023-05-09T09:38:10.292" v="5023" actId="478"/>
          <ac:picMkLst>
            <pc:docMk/>
            <pc:sldMk cId="2588884564" sldId="305"/>
            <ac:picMk id="10" creationId="{85BF6129-8F43-3A42-4FC0-167421B195E6}"/>
          </ac:picMkLst>
        </pc:picChg>
        <pc:picChg chg="del">
          <ac:chgData name="Daniel Soares" userId="8d3e1069-0402-4a5a-aead-d4d8fb489e28" providerId="ADAL" clId="{C97AB791-ADA2-4F10-9C65-48819D3FEF38}" dt="2023-05-09T09:38:08.693" v="5022" actId="478"/>
          <ac:picMkLst>
            <pc:docMk/>
            <pc:sldMk cId="2588884564" sldId="305"/>
            <ac:picMk id="12" creationId="{B3571466-6A4F-E232-4E1B-63BD92DC9CB7}"/>
          </ac:picMkLst>
        </pc:picChg>
      </pc:sldChg>
      <pc:sldChg chg="addSp modSp add mod">
        <pc:chgData name="Daniel Soares" userId="8d3e1069-0402-4a5a-aead-d4d8fb489e28" providerId="ADAL" clId="{C97AB791-ADA2-4F10-9C65-48819D3FEF38}" dt="2023-05-26T16:49:34.208" v="6277" actId="20577"/>
        <pc:sldMkLst>
          <pc:docMk/>
          <pc:sldMk cId="738521281" sldId="306"/>
        </pc:sldMkLst>
        <pc:spChg chg="mod">
          <ac:chgData name="Daniel Soares" userId="8d3e1069-0402-4a5a-aead-d4d8fb489e28" providerId="ADAL" clId="{C97AB791-ADA2-4F10-9C65-48819D3FEF38}" dt="2023-05-09T09:41:02.782" v="5067" actId="20577"/>
          <ac:spMkLst>
            <pc:docMk/>
            <pc:sldMk cId="738521281" sldId="306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26T16:49:34.208" v="6277" actId="20577"/>
          <ac:spMkLst>
            <pc:docMk/>
            <pc:sldMk cId="738521281" sldId="306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5-09T09:40:34.469" v="5041" actId="20577"/>
          <ac:spMkLst>
            <pc:docMk/>
            <pc:sldMk cId="738521281" sldId="306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09T09:42:26.934" v="5112" actId="14100"/>
          <ac:spMkLst>
            <pc:docMk/>
            <pc:sldMk cId="738521281" sldId="306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09T09:42:24.703" v="5111" actId="1076"/>
          <ac:picMkLst>
            <pc:docMk/>
            <pc:sldMk cId="738521281" sldId="306"/>
            <ac:picMk id="5" creationId="{EC7B6CF8-E915-8BDC-86A9-AB0F3C65DDD1}"/>
          </ac:picMkLst>
        </pc:picChg>
        <pc:picChg chg="add mod">
          <ac:chgData name="Daniel Soares" userId="8d3e1069-0402-4a5a-aead-d4d8fb489e28" providerId="ADAL" clId="{C97AB791-ADA2-4F10-9C65-48819D3FEF38}" dt="2023-05-09T09:42:20.947" v="5109" actId="14100"/>
          <ac:picMkLst>
            <pc:docMk/>
            <pc:sldMk cId="738521281" sldId="306"/>
            <ac:picMk id="8" creationId="{ACE5702D-DB7E-BFF9-1FEA-94FA7AA8C517}"/>
          </ac:picMkLst>
        </pc:picChg>
      </pc:sldChg>
      <pc:sldChg chg="addSp delSp modSp add mod ord">
        <pc:chgData name="Daniel Soares" userId="8d3e1069-0402-4a5a-aead-d4d8fb489e28" providerId="ADAL" clId="{C97AB791-ADA2-4F10-9C65-48819D3FEF38}" dt="2023-05-15T11:11:54.253" v="6186" actId="20577"/>
        <pc:sldMkLst>
          <pc:docMk/>
          <pc:sldMk cId="2801188852" sldId="307"/>
        </pc:sldMkLst>
        <pc:spChg chg="mod">
          <ac:chgData name="Daniel Soares" userId="8d3e1069-0402-4a5a-aead-d4d8fb489e28" providerId="ADAL" clId="{C97AB791-ADA2-4F10-9C65-48819D3FEF38}" dt="2023-05-09T09:48:45.521" v="5229" actId="1076"/>
          <ac:spMkLst>
            <pc:docMk/>
            <pc:sldMk cId="2801188852" sldId="307"/>
            <ac:spMk id="2" creationId="{3F19BF5B-6F38-A0A4-CE9E-61CD1BABFAF5}"/>
          </ac:spMkLst>
        </pc:spChg>
        <pc:spChg chg="add mod">
          <ac:chgData name="Daniel Soares" userId="8d3e1069-0402-4a5a-aead-d4d8fb489e28" providerId="ADAL" clId="{C97AB791-ADA2-4F10-9C65-48819D3FEF38}" dt="2023-05-09T09:49:08.871" v="5244" actId="1076"/>
          <ac:spMkLst>
            <pc:docMk/>
            <pc:sldMk cId="2801188852" sldId="307"/>
            <ac:spMk id="3" creationId="{81F0DF12-32AC-C15D-3343-B511130DD2A0}"/>
          </ac:spMkLst>
        </pc:spChg>
        <pc:spChg chg="mod">
          <ac:chgData name="Daniel Soares" userId="8d3e1069-0402-4a5a-aead-d4d8fb489e28" providerId="ADAL" clId="{C97AB791-ADA2-4F10-9C65-48819D3FEF38}" dt="2023-05-09T10:00:15.131" v="6176" actId="1076"/>
          <ac:spMkLst>
            <pc:docMk/>
            <pc:sldMk cId="2801188852" sldId="307"/>
            <ac:spMk id="6" creationId="{13126065-0023-1B19-54CD-40F959C06FB4}"/>
          </ac:spMkLst>
        </pc:spChg>
        <pc:spChg chg="mod">
          <ac:chgData name="Daniel Soares" userId="8d3e1069-0402-4a5a-aead-d4d8fb489e28" providerId="ADAL" clId="{C97AB791-ADA2-4F10-9C65-48819D3FEF38}" dt="2023-05-15T11:11:54.253" v="6186" actId="20577"/>
          <ac:spMkLst>
            <pc:docMk/>
            <pc:sldMk cId="2801188852" sldId="307"/>
            <ac:spMk id="7" creationId="{A77AC75C-3A90-29ED-FDAB-CF8F63D380DF}"/>
          </ac:spMkLst>
        </pc:spChg>
        <pc:spChg chg="mod">
          <ac:chgData name="Daniel Soares" userId="8d3e1069-0402-4a5a-aead-d4d8fb489e28" providerId="ADAL" clId="{C97AB791-ADA2-4F10-9C65-48819D3FEF38}" dt="2023-05-09T10:00:09.771" v="6175" actId="1076"/>
          <ac:spMkLst>
            <pc:docMk/>
            <pc:sldMk cId="2801188852" sldId="307"/>
            <ac:spMk id="8" creationId="{964EAA10-466D-98D1-C942-596058F0C4B8}"/>
          </ac:spMkLst>
        </pc:spChg>
        <pc:picChg chg="del">
          <ac:chgData name="Daniel Soares" userId="8d3e1069-0402-4a5a-aead-d4d8fb489e28" providerId="ADAL" clId="{C97AB791-ADA2-4F10-9C65-48819D3FEF38}" dt="2023-05-09T09:46:58.677" v="5182" actId="478"/>
          <ac:picMkLst>
            <pc:docMk/>
            <pc:sldMk cId="2801188852" sldId="307"/>
            <ac:picMk id="5" creationId="{CBEC302D-7FAB-A03D-D0A9-CA81A3084C1C}"/>
          </ac:picMkLst>
        </pc:picChg>
        <pc:picChg chg="mod">
          <ac:chgData name="Daniel Soares" userId="8d3e1069-0402-4a5a-aead-d4d8fb489e28" providerId="ADAL" clId="{C97AB791-ADA2-4F10-9C65-48819D3FEF38}" dt="2023-05-09T09:48:19.759" v="5224" actId="1076"/>
          <ac:picMkLst>
            <pc:docMk/>
            <pc:sldMk cId="2801188852" sldId="307"/>
            <ac:picMk id="1026" creationId="{2E20FF30-44EF-E2CF-CF31-2B074DAF0C35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26T16:50:44.625" v="6323" actId="1076"/>
        <pc:sldMkLst>
          <pc:docMk/>
          <pc:sldMk cId="2166441104" sldId="308"/>
        </pc:sldMkLst>
        <pc:spChg chg="mod">
          <ac:chgData name="Daniel Soares" userId="8d3e1069-0402-4a5a-aead-d4d8fb489e28" providerId="ADAL" clId="{C97AB791-ADA2-4F10-9C65-48819D3FEF38}" dt="2023-05-26T16:47:25.719" v="6234" actId="20577"/>
          <ac:spMkLst>
            <pc:docMk/>
            <pc:sldMk cId="2166441104" sldId="308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26T16:50:04.153" v="6310" actId="27636"/>
          <ac:spMkLst>
            <pc:docMk/>
            <pc:sldMk cId="2166441104" sldId="308"/>
            <ac:spMk id="6" creationId="{652F5A56-9004-2E58-1FC6-A4146331D4FA}"/>
          </ac:spMkLst>
        </pc:spChg>
        <pc:spChg chg="mod">
          <ac:chgData name="Daniel Soares" userId="8d3e1069-0402-4a5a-aead-d4d8fb489e28" providerId="ADAL" clId="{C97AB791-ADA2-4F10-9C65-48819D3FEF38}" dt="2023-05-26T16:46:53.465" v="6224" actId="20577"/>
          <ac:spMkLst>
            <pc:docMk/>
            <pc:sldMk cId="2166441104" sldId="308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26T16:50:44.625" v="6323" actId="1076"/>
          <ac:spMkLst>
            <pc:docMk/>
            <pc:sldMk cId="2166441104" sldId="308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26T16:47:11.218" v="6226" actId="478"/>
          <ac:picMkLst>
            <pc:docMk/>
            <pc:sldMk cId="2166441104" sldId="308"/>
            <ac:picMk id="5" creationId="{EC7B6CF8-E915-8BDC-86A9-AB0F3C65DDD1}"/>
          </ac:picMkLst>
        </pc:picChg>
        <pc:picChg chg="add mod">
          <ac:chgData name="Daniel Soares" userId="8d3e1069-0402-4a5a-aead-d4d8fb489e28" providerId="ADAL" clId="{C97AB791-ADA2-4F10-9C65-48819D3FEF38}" dt="2023-05-26T16:50:34.106" v="6320" actId="14100"/>
          <ac:picMkLst>
            <pc:docMk/>
            <pc:sldMk cId="2166441104" sldId="308"/>
            <ac:picMk id="7" creationId="{8618579C-69EB-8E7E-7175-3FE547F63BE0}"/>
          </ac:picMkLst>
        </pc:picChg>
        <pc:picChg chg="del">
          <ac:chgData name="Daniel Soares" userId="8d3e1069-0402-4a5a-aead-d4d8fb489e28" providerId="ADAL" clId="{C97AB791-ADA2-4F10-9C65-48819D3FEF38}" dt="2023-05-26T16:47:10.701" v="6225" actId="478"/>
          <ac:picMkLst>
            <pc:docMk/>
            <pc:sldMk cId="2166441104" sldId="308"/>
            <ac:picMk id="8" creationId="{ACE5702D-DB7E-BFF9-1FEA-94FA7AA8C517}"/>
          </ac:picMkLst>
        </pc:picChg>
        <pc:picChg chg="add mod">
          <ac:chgData name="Daniel Soares" userId="8d3e1069-0402-4a5a-aead-d4d8fb489e28" providerId="ADAL" clId="{C97AB791-ADA2-4F10-9C65-48819D3FEF38}" dt="2023-05-26T16:50:26.338" v="6317" actId="14100"/>
          <ac:picMkLst>
            <pc:docMk/>
            <pc:sldMk cId="2166441104" sldId="308"/>
            <ac:picMk id="11" creationId="{2D2B44AB-9254-56EC-844E-EB96D55AE13A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26T17:01:00.635" v="6369" actId="14100"/>
        <pc:sldMkLst>
          <pc:docMk/>
          <pc:sldMk cId="3271432870" sldId="309"/>
        </pc:sldMkLst>
        <pc:spChg chg="mod">
          <ac:chgData name="Daniel Soares" userId="8d3e1069-0402-4a5a-aead-d4d8fb489e28" providerId="ADAL" clId="{C97AB791-ADA2-4F10-9C65-48819D3FEF38}" dt="2023-05-26T17:00:16.399" v="6329" actId="20577"/>
          <ac:spMkLst>
            <pc:docMk/>
            <pc:sldMk cId="3271432870" sldId="309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26T17:00:48.435" v="6366" actId="20577"/>
          <ac:spMkLst>
            <pc:docMk/>
            <pc:sldMk cId="3271432870" sldId="309"/>
            <ac:spMk id="6" creationId="{652F5A56-9004-2E58-1FC6-A4146331D4FA}"/>
          </ac:spMkLst>
        </pc:spChg>
        <pc:spChg chg="mod ord">
          <ac:chgData name="Daniel Soares" userId="8d3e1069-0402-4a5a-aead-d4d8fb489e28" providerId="ADAL" clId="{C97AB791-ADA2-4F10-9C65-48819D3FEF38}" dt="2023-05-26T17:01:00.635" v="6369" actId="14100"/>
          <ac:spMkLst>
            <pc:docMk/>
            <pc:sldMk cId="3271432870" sldId="309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26T17:00:33.995" v="6339" actId="1076"/>
          <ac:picMkLst>
            <pc:docMk/>
            <pc:sldMk cId="3271432870" sldId="309"/>
            <ac:picMk id="5" creationId="{908EC00C-CC76-8BC0-4E43-1C7FB18F629F}"/>
          </ac:picMkLst>
        </pc:picChg>
        <pc:picChg chg="del">
          <ac:chgData name="Daniel Soares" userId="8d3e1069-0402-4a5a-aead-d4d8fb489e28" providerId="ADAL" clId="{C97AB791-ADA2-4F10-9C65-48819D3FEF38}" dt="2023-05-26T16:59:54.740" v="6326" actId="478"/>
          <ac:picMkLst>
            <pc:docMk/>
            <pc:sldMk cId="3271432870" sldId="309"/>
            <ac:picMk id="7" creationId="{8618579C-69EB-8E7E-7175-3FE547F63BE0}"/>
          </ac:picMkLst>
        </pc:picChg>
        <pc:picChg chg="add mod">
          <ac:chgData name="Daniel Soares" userId="8d3e1069-0402-4a5a-aead-d4d8fb489e28" providerId="ADAL" clId="{C97AB791-ADA2-4F10-9C65-48819D3FEF38}" dt="2023-05-26T17:00:38.530" v="6342" actId="1076"/>
          <ac:picMkLst>
            <pc:docMk/>
            <pc:sldMk cId="3271432870" sldId="309"/>
            <ac:picMk id="10" creationId="{F1083B89-185C-6995-AF5D-21955E403A89}"/>
          </ac:picMkLst>
        </pc:picChg>
        <pc:picChg chg="del">
          <ac:chgData name="Daniel Soares" userId="8d3e1069-0402-4a5a-aead-d4d8fb489e28" providerId="ADAL" clId="{C97AB791-ADA2-4F10-9C65-48819D3FEF38}" dt="2023-05-26T16:59:52.825" v="6325" actId="478"/>
          <ac:picMkLst>
            <pc:docMk/>
            <pc:sldMk cId="3271432870" sldId="309"/>
            <ac:picMk id="11" creationId="{2D2B44AB-9254-56EC-844E-EB96D55AE13A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26T17:05:39.709" v="6435" actId="20577"/>
        <pc:sldMkLst>
          <pc:docMk/>
          <pc:sldMk cId="2899850966" sldId="310"/>
        </pc:sldMkLst>
        <pc:spChg chg="mod">
          <ac:chgData name="Daniel Soares" userId="8d3e1069-0402-4a5a-aead-d4d8fb489e28" providerId="ADAL" clId="{C97AB791-ADA2-4F10-9C65-48819D3FEF38}" dt="2023-05-26T17:02:49.498" v="6387" actId="20577"/>
          <ac:spMkLst>
            <pc:docMk/>
            <pc:sldMk cId="2899850966" sldId="310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26T17:05:39.709" v="6435" actId="20577"/>
          <ac:spMkLst>
            <pc:docMk/>
            <pc:sldMk cId="2899850966" sldId="310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26T17:05:34.469" v="6427" actId="1076"/>
          <ac:spMkLst>
            <pc:docMk/>
            <pc:sldMk cId="2899850966" sldId="310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26T17:02:33.505" v="6371" actId="478"/>
          <ac:picMkLst>
            <pc:docMk/>
            <pc:sldMk cId="2899850966" sldId="310"/>
            <ac:picMk id="5" creationId="{908EC00C-CC76-8BC0-4E43-1C7FB18F629F}"/>
          </ac:picMkLst>
        </pc:picChg>
        <pc:picChg chg="add mod">
          <ac:chgData name="Daniel Soares" userId="8d3e1069-0402-4a5a-aead-d4d8fb489e28" providerId="ADAL" clId="{C97AB791-ADA2-4F10-9C65-48819D3FEF38}" dt="2023-05-26T17:05:24.435" v="6422" actId="14100"/>
          <ac:picMkLst>
            <pc:docMk/>
            <pc:sldMk cId="2899850966" sldId="310"/>
            <ac:picMk id="7" creationId="{3098B2F8-8F2D-41CE-A4FA-37EEF5B778F1}"/>
          </ac:picMkLst>
        </pc:picChg>
        <pc:picChg chg="del">
          <ac:chgData name="Daniel Soares" userId="8d3e1069-0402-4a5a-aead-d4d8fb489e28" providerId="ADAL" clId="{C97AB791-ADA2-4F10-9C65-48819D3FEF38}" dt="2023-05-26T17:02:34.106" v="6372" actId="478"/>
          <ac:picMkLst>
            <pc:docMk/>
            <pc:sldMk cId="2899850966" sldId="310"/>
            <ac:picMk id="10" creationId="{F1083B89-185C-6995-AF5D-21955E403A89}"/>
          </ac:picMkLst>
        </pc:picChg>
        <pc:picChg chg="add mod">
          <ac:chgData name="Daniel Soares" userId="8d3e1069-0402-4a5a-aead-d4d8fb489e28" providerId="ADAL" clId="{C97AB791-ADA2-4F10-9C65-48819D3FEF38}" dt="2023-05-26T17:05:29.304" v="6424" actId="14100"/>
          <ac:picMkLst>
            <pc:docMk/>
            <pc:sldMk cId="2899850966" sldId="310"/>
            <ac:picMk id="11" creationId="{9D186DDB-F803-5272-F74D-79DB079103A7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26T17:08:18.334" v="6465" actId="14100"/>
        <pc:sldMkLst>
          <pc:docMk/>
          <pc:sldMk cId="1380162245" sldId="311"/>
        </pc:sldMkLst>
        <pc:spChg chg="mod">
          <ac:chgData name="Daniel Soares" userId="8d3e1069-0402-4a5a-aead-d4d8fb489e28" providerId="ADAL" clId="{C97AB791-ADA2-4F10-9C65-48819D3FEF38}" dt="2023-05-26T17:07:19.744" v="6452" actId="20577"/>
          <ac:spMkLst>
            <pc:docMk/>
            <pc:sldMk cId="1380162245" sldId="311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26T17:07:10.335" v="6449" actId="20577"/>
          <ac:spMkLst>
            <pc:docMk/>
            <pc:sldMk cId="1380162245" sldId="311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26T17:08:18.334" v="6465" actId="14100"/>
          <ac:spMkLst>
            <pc:docMk/>
            <pc:sldMk cId="1380162245" sldId="311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26T17:08:08.064" v="6460" actId="14100"/>
          <ac:picMkLst>
            <pc:docMk/>
            <pc:sldMk cId="1380162245" sldId="311"/>
            <ac:picMk id="5" creationId="{E1703C3F-396E-767F-9D6B-A4AADAC0E883}"/>
          </ac:picMkLst>
        </pc:picChg>
        <pc:picChg chg="del">
          <ac:chgData name="Daniel Soares" userId="8d3e1069-0402-4a5a-aead-d4d8fb489e28" providerId="ADAL" clId="{C97AB791-ADA2-4F10-9C65-48819D3FEF38}" dt="2023-05-26T17:07:12.904" v="6450" actId="478"/>
          <ac:picMkLst>
            <pc:docMk/>
            <pc:sldMk cId="1380162245" sldId="311"/>
            <ac:picMk id="7" creationId="{3098B2F8-8F2D-41CE-A4FA-37EEF5B778F1}"/>
          </ac:picMkLst>
        </pc:picChg>
        <pc:picChg chg="add mod">
          <ac:chgData name="Daniel Soares" userId="8d3e1069-0402-4a5a-aead-d4d8fb489e28" providerId="ADAL" clId="{C97AB791-ADA2-4F10-9C65-48819D3FEF38}" dt="2023-05-26T17:08:03.749" v="6458" actId="14100"/>
          <ac:picMkLst>
            <pc:docMk/>
            <pc:sldMk cId="1380162245" sldId="311"/>
            <ac:picMk id="10" creationId="{2C76B661-47B3-5E0D-79BD-7053ADD190B2}"/>
          </ac:picMkLst>
        </pc:picChg>
        <pc:picChg chg="del">
          <ac:chgData name="Daniel Soares" userId="8d3e1069-0402-4a5a-aead-d4d8fb489e28" providerId="ADAL" clId="{C97AB791-ADA2-4F10-9C65-48819D3FEF38}" dt="2023-05-26T17:07:26.463" v="6453" actId="478"/>
          <ac:picMkLst>
            <pc:docMk/>
            <pc:sldMk cId="1380162245" sldId="311"/>
            <ac:picMk id="11" creationId="{9D186DDB-F803-5272-F74D-79DB079103A7}"/>
          </ac:picMkLst>
        </pc:picChg>
      </pc:sldChg>
      <pc:sldChg chg="addSp delSp modSp add mod ord">
        <pc:chgData name="Daniel Soares" userId="8d3e1069-0402-4a5a-aead-d4d8fb489e28" providerId="ADAL" clId="{C97AB791-ADA2-4F10-9C65-48819D3FEF38}" dt="2023-05-26T17:14:42.584" v="6503"/>
        <pc:sldMkLst>
          <pc:docMk/>
          <pc:sldMk cId="2476295697" sldId="312"/>
        </pc:sldMkLst>
        <pc:spChg chg="mod">
          <ac:chgData name="Daniel Soares" userId="8d3e1069-0402-4a5a-aead-d4d8fb489e28" providerId="ADAL" clId="{C97AB791-ADA2-4F10-9C65-48819D3FEF38}" dt="2023-05-26T17:10:22.904" v="6483" actId="20577"/>
          <ac:spMkLst>
            <pc:docMk/>
            <pc:sldMk cId="2476295697" sldId="312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26T17:14:35.253" v="6501" actId="20577"/>
          <ac:spMkLst>
            <pc:docMk/>
            <pc:sldMk cId="2476295697" sldId="312"/>
            <ac:spMk id="9" creationId="{8D8974E1-2B0B-650B-AC02-A8800AACA943}"/>
          </ac:spMkLst>
        </pc:spChg>
        <pc:spChg chg="ord">
          <ac:chgData name="Daniel Soares" userId="8d3e1069-0402-4a5a-aead-d4d8fb489e28" providerId="ADAL" clId="{C97AB791-ADA2-4F10-9C65-48819D3FEF38}" dt="2023-05-26T17:10:14.304" v="6481" actId="166"/>
          <ac:spMkLst>
            <pc:docMk/>
            <pc:sldMk cId="2476295697" sldId="312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26T17:09:48.464" v="6468" actId="478"/>
          <ac:picMkLst>
            <pc:docMk/>
            <pc:sldMk cId="2476295697" sldId="312"/>
            <ac:picMk id="5" creationId="{E1703C3F-396E-767F-9D6B-A4AADAC0E883}"/>
          </ac:picMkLst>
        </pc:picChg>
        <pc:picChg chg="add mod">
          <ac:chgData name="Daniel Soares" userId="8d3e1069-0402-4a5a-aead-d4d8fb489e28" providerId="ADAL" clId="{C97AB791-ADA2-4F10-9C65-48819D3FEF38}" dt="2023-05-26T17:10:04.824" v="6477" actId="14100"/>
          <ac:picMkLst>
            <pc:docMk/>
            <pc:sldMk cId="2476295697" sldId="312"/>
            <ac:picMk id="7" creationId="{F50219E9-3B12-A2D7-C1CA-E9635D5B8EFB}"/>
          </ac:picMkLst>
        </pc:picChg>
        <pc:picChg chg="del mod">
          <ac:chgData name="Daniel Soares" userId="8d3e1069-0402-4a5a-aead-d4d8fb489e28" providerId="ADAL" clId="{C97AB791-ADA2-4F10-9C65-48819D3FEF38}" dt="2023-05-26T17:09:48.924" v="6469" actId="478"/>
          <ac:picMkLst>
            <pc:docMk/>
            <pc:sldMk cId="2476295697" sldId="312"/>
            <ac:picMk id="10" creationId="{2C76B661-47B3-5E0D-79BD-7053ADD190B2}"/>
          </ac:picMkLst>
        </pc:picChg>
        <pc:picChg chg="add mod">
          <ac:chgData name="Daniel Soares" userId="8d3e1069-0402-4a5a-aead-d4d8fb489e28" providerId="ADAL" clId="{C97AB791-ADA2-4F10-9C65-48819D3FEF38}" dt="2023-05-26T17:10:11.394" v="6480" actId="1076"/>
          <ac:picMkLst>
            <pc:docMk/>
            <pc:sldMk cId="2476295697" sldId="312"/>
            <ac:picMk id="11" creationId="{6488FCD1-FE23-933C-E2ED-04687B1EC1A8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26T17:15:11.203" v="6517" actId="20577"/>
        <pc:sldMkLst>
          <pc:docMk/>
          <pc:sldMk cId="998559807" sldId="313"/>
        </pc:sldMkLst>
        <pc:spChg chg="mod">
          <ac:chgData name="Daniel Soares" userId="8d3e1069-0402-4a5a-aead-d4d8fb489e28" providerId="ADAL" clId="{C97AB791-ADA2-4F10-9C65-48819D3FEF38}" dt="2023-05-26T17:15:05.404" v="6513" actId="20577"/>
          <ac:spMkLst>
            <pc:docMk/>
            <pc:sldMk cId="998559807" sldId="313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26T17:15:11.203" v="6517" actId="20577"/>
          <ac:spMkLst>
            <pc:docMk/>
            <pc:sldMk cId="998559807" sldId="313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26T17:14:56.594" v="6510" actId="14100"/>
          <ac:spMkLst>
            <pc:docMk/>
            <pc:sldMk cId="998559807" sldId="313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26T17:14:52.773" v="6508" actId="1076"/>
          <ac:picMkLst>
            <pc:docMk/>
            <pc:sldMk cId="998559807" sldId="313"/>
            <ac:picMk id="5" creationId="{218C96A0-4926-15E2-F6A1-EF4AC3DAFDF6}"/>
          </ac:picMkLst>
        </pc:picChg>
        <pc:picChg chg="del">
          <ac:chgData name="Daniel Soares" userId="8d3e1069-0402-4a5a-aead-d4d8fb489e28" providerId="ADAL" clId="{C97AB791-ADA2-4F10-9C65-48819D3FEF38}" dt="2023-05-26T17:14:16.864" v="6485" actId="478"/>
          <ac:picMkLst>
            <pc:docMk/>
            <pc:sldMk cId="998559807" sldId="313"/>
            <ac:picMk id="7" creationId="{F50219E9-3B12-A2D7-C1CA-E9635D5B8EFB}"/>
          </ac:picMkLst>
        </pc:picChg>
        <pc:picChg chg="add mod">
          <ac:chgData name="Daniel Soares" userId="8d3e1069-0402-4a5a-aead-d4d8fb489e28" providerId="ADAL" clId="{C97AB791-ADA2-4F10-9C65-48819D3FEF38}" dt="2023-05-26T17:14:48.103" v="6505" actId="14100"/>
          <ac:picMkLst>
            <pc:docMk/>
            <pc:sldMk cId="998559807" sldId="313"/>
            <ac:picMk id="10" creationId="{51F9AAF3-4F58-2C20-3BBE-AE3049C01370}"/>
          </ac:picMkLst>
        </pc:picChg>
        <pc:picChg chg="del">
          <ac:chgData name="Daniel Soares" userId="8d3e1069-0402-4a5a-aead-d4d8fb489e28" providerId="ADAL" clId="{C97AB791-ADA2-4F10-9C65-48819D3FEF38}" dt="2023-05-26T17:14:17.344" v="6486" actId="478"/>
          <ac:picMkLst>
            <pc:docMk/>
            <pc:sldMk cId="998559807" sldId="313"/>
            <ac:picMk id="11" creationId="{6488FCD1-FE23-933C-E2ED-04687B1EC1A8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26T17:20:07.415" v="6542" actId="14100"/>
        <pc:sldMkLst>
          <pc:docMk/>
          <pc:sldMk cId="4170105004" sldId="314"/>
        </pc:sldMkLst>
        <pc:spChg chg="mod">
          <ac:chgData name="Daniel Soares" userId="8d3e1069-0402-4a5a-aead-d4d8fb489e28" providerId="ADAL" clId="{C97AB791-ADA2-4F10-9C65-48819D3FEF38}" dt="2023-05-26T17:19:35.673" v="6530" actId="20577"/>
          <ac:spMkLst>
            <pc:docMk/>
            <pc:sldMk cId="4170105004" sldId="314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26T17:19:32.133" v="6527" actId="20577"/>
          <ac:spMkLst>
            <pc:docMk/>
            <pc:sldMk cId="4170105004" sldId="314"/>
            <ac:spMk id="9" creationId="{8D8974E1-2B0B-650B-AC02-A8800AACA943}"/>
          </ac:spMkLst>
        </pc:spChg>
        <pc:spChg chg="mod ord">
          <ac:chgData name="Daniel Soares" userId="8d3e1069-0402-4a5a-aead-d4d8fb489e28" providerId="ADAL" clId="{C97AB791-ADA2-4F10-9C65-48819D3FEF38}" dt="2023-05-26T17:20:07.415" v="6542" actId="14100"/>
          <ac:spMkLst>
            <pc:docMk/>
            <pc:sldMk cId="4170105004" sldId="314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26T17:19:38.573" v="6532" actId="478"/>
          <ac:picMkLst>
            <pc:docMk/>
            <pc:sldMk cId="4170105004" sldId="314"/>
            <ac:picMk id="5" creationId="{218C96A0-4926-15E2-F6A1-EF4AC3DAFDF6}"/>
          </ac:picMkLst>
        </pc:picChg>
        <pc:picChg chg="add mod">
          <ac:chgData name="Daniel Soares" userId="8d3e1069-0402-4a5a-aead-d4d8fb489e28" providerId="ADAL" clId="{C97AB791-ADA2-4F10-9C65-48819D3FEF38}" dt="2023-05-26T17:20:02.958" v="6540" actId="14100"/>
          <ac:picMkLst>
            <pc:docMk/>
            <pc:sldMk cId="4170105004" sldId="314"/>
            <ac:picMk id="7" creationId="{E9B79CD2-6F3A-F1DB-41FD-40612D96ECE5}"/>
          </ac:picMkLst>
        </pc:picChg>
        <pc:picChg chg="del">
          <ac:chgData name="Daniel Soares" userId="8d3e1069-0402-4a5a-aead-d4d8fb489e28" providerId="ADAL" clId="{C97AB791-ADA2-4F10-9C65-48819D3FEF38}" dt="2023-05-26T17:19:38.163" v="6531" actId="478"/>
          <ac:picMkLst>
            <pc:docMk/>
            <pc:sldMk cId="4170105004" sldId="314"/>
            <ac:picMk id="10" creationId="{51F9AAF3-4F58-2C20-3BBE-AE3049C01370}"/>
          </ac:picMkLst>
        </pc:picChg>
        <pc:picChg chg="add mod">
          <ac:chgData name="Daniel Soares" userId="8d3e1069-0402-4a5a-aead-d4d8fb489e28" providerId="ADAL" clId="{C97AB791-ADA2-4F10-9C65-48819D3FEF38}" dt="2023-05-26T17:19:58.853" v="6538" actId="14100"/>
          <ac:picMkLst>
            <pc:docMk/>
            <pc:sldMk cId="4170105004" sldId="314"/>
            <ac:picMk id="11" creationId="{3E400713-4489-E08C-7040-3A2BCD68E24F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26T17:22:10.357" v="6565" actId="166"/>
        <pc:sldMkLst>
          <pc:docMk/>
          <pc:sldMk cId="1392647588" sldId="315"/>
        </pc:sldMkLst>
        <pc:spChg chg="mod">
          <ac:chgData name="Daniel Soares" userId="8d3e1069-0402-4a5a-aead-d4d8fb489e28" providerId="ADAL" clId="{C97AB791-ADA2-4F10-9C65-48819D3FEF38}" dt="2023-05-26T17:21:02.408" v="6554" actId="20577"/>
          <ac:spMkLst>
            <pc:docMk/>
            <pc:sldMk cId="1392647588" sldId="315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26T17:20:57.493" v="6549" actId="20577"/>
          <ac:spMkLst>
            <pc:docMk/>
            <pc:sldMk cId="1392647588" sldId="315"/>
            <ac:spMk id="9" creationId="{8D8974E1-2B0B-650B-AC02-A8800AACA943}"/>
          </ac:spMkLst>
        </pc:spChg>
        <pc:spChg chg="ord">
          <ac:chgData name="Daniel Soares" userId="8d3e1069-0402-4a5a-aead-d4d8fb489e28" providerId="ADAL" clId="{C97AB791-ADA2-4F10-9C65-48819D3FEF38}" dt="2023-05-26T17:22:10.357" v="6565" actId="166"/>
          <ac:spMkLst>
            <pc:docMk/>
            <pc:sldMk cId="1392647588" sldId="315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26T17:22:08.203" v="6564" actId="14100"/>
          <ac:picMkLst>
            <pc:docMk/>
            <pc:sldMk cId="1392647588" sldId="315"/>
            <ac:picMk id="5" creationId="{E7BD9F4B-E7E3-B3D7-B696-0842F6A7FC12}"/>
          </ac:picMkLst>
        </pc:picChg>
        <pc:picChg chg="del">
          <ac:chgData name="Daniel Soares" userId="8d3e1069-0402-4a5a-aead-d4d8fb489e28" providerId="ADAL" clId="{C97AB791-ADA2-4F10-9C65-48819D3FEF38}" dt="2023-05-26T17:20:59.643" v="6550" actId="478"/>
          <ac:picMkLst>
            <pc:docMk/>
            <pc:sldMk cId="1392647588" sldId="315"/>
            <ac:picMk id="7" creationId="{E9B79CD2-6F3A-F1DB-41FD-40612D96ECE5}"/>
          </ac:picMkLst>
        </pc:picChg>
        <pc:picChg chg="add mod">
          <ac:chgData name="Daniel Soares" userId="8d3e1069-0402-4a5a-aead-d4d8fb489e28" providerId="ADAL" clId="{C97AB791-ADA2-4F10-9C65-48819D3FEF38}" dt="2023-05-26T17:22:02.988" v="6561" actId="1076"/>
          <ac:picMkLst>
            <pc:docMk/>
            <pc:sldMk cId="1392647588" sldId="315"/>
            <ac:picMk id="10" creationId="{C6CB108A-E1DA-F237-AD1F-373E1F4AA171}"/>
          </ac:picMkLst>
        </pc:picChg>
        <pc:picChg chg="del">
          <ac:chgData name="Daniel Soares" userId="8d3e1069-0402-4a5a-aead-d4d8fb489e28" providerId="ADAL" clId="{C97AB791-ADA2-4F10-9C65-48819D3FEF38}" dt="2023-05-26T17:20:59.973" v="6551" actId="478"/>
          <ac:picMkLst>
            <pc:docMk/>
            <pc:sldMk cId="1392647588" sldId="315"/>
            <ac:picMk id="11" creationId="{3E400713-4489-E08C-7040-3A2BCD68E24F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26T17:26:21.322" v="6596" actId="14100"/>
        <pc:sldMkLst>
          <pc:docMk/>
          <pc:sldMk cId="844203956" sldId="316"/>
        </pc:sldMkLst>
        <pc:spChg chg="mod">
          <ac:chgData name="Daniel Soares" userId="8d3e1069-0402-4a5a-aead-d4d8fb489e28" providerId="ADAL" clId="{C97AB791-ADA2-4F10-9C65-48819D3FEF38}" dt="2023-05-26T17:25:36.316" v="6580" actId="20577"/>
          <ac:spMkLst>
            <pc:docMk/>
            <pc:sldMk cId="844203956" sldId="316"/>
            <ac:spMk id="3" creationId="{4AA9A7C4-2774-AF65-9B69-FEF9AD058B88}"/>
          </ac:spMkLst>
        </pc:spChg>
        <pc:spChg chg="mod">
          <ac:chgData name="Daniel Soares" userId="8d3e1069-0402-4a5a-aead-d4d8fb489e28" providerId="ADAL" clId="{C97AB791-ADA2-4F10-9C65-48819D3FEF38}" dt="2023-05-26T17:25:29.771" v="6575" actId="20577"/>
          <ac:spMkLst>
            <pc:docMk/>
            <pc:sldMk cId="844203956" sldId="316"/>
            <ac:spMk id="9" creationId="{8D8974E1-2B0B-650B-AC02-A8800AACA943}"/>
          </ac:spMkLst>
        </pc:spChg>
        <pc:spChg chg="ord">
          <ac:chgData name="Daniel Soares" userId="8d3e1069-0402-4a5a-aead-d4d8fb489e28" providerId="ADAL" clId="{C97AB791-ADA2-4F10-9C65-48819D3FEF38}" dt="2023-05-26T17:26:19.082" v="6595" actId="166"/>
          <ac:spMkLst>
            <pc:docMk/>
            <pc:sldMk cId="844203956" sldId="316"/>
            <ac:spMk id="15" creationId="{7BDEDE8F-6EA2-2E0C-BCA7-49A4DF0935EF}"/>
          </ac:spMkLst>
        </pc:spChg>
        <pc:picChg chg="del">
          <ac:chgData name="Daniel Soares" userId="8d3e1069-0402-4a5a-aead-d4d8fb489e28" providerId="ADAL" clId="{C97AB791-ADA2-4F10-9C65-48819D3FEF38}" dt="2023-05-26T17:25:33.713" v="6577" actId="478"/>
          <ac:picMkLst>
            <pc:docMk/>
            <pc:sldMk cId="844203956" sldId="316"/>
            <ac:picMk id="5" creationId="{E7BD9F4B-E7E3-B3D7-B696-0842F6A7FC12}"/>
          </ac:picMkLst>
        </pc:picChg>
        <pc:picChg chg="add mod">
          <ac:chgData name="Daniel Soares" userId="8d3e1069-0402-4a5a-aead-d4d8fb489e28" providerId="ADAL" clId="{C97AB791-ADA2-4F10-9C65-48819D3FEF38}" dt="2023-05-26T17:26:21.322" v="6596" actId="14100"/>
          <ac:picMkLst>
            <pc:docMk/>
            <pc:sldMk cId="844203956" sldId="316"/>
            <ac:picMk id="7" creationId="{B2902980-3B17-EEEB-C054-FDA9A61D64E9}"/>
          </ac:picMkLst>
        </pc:picChg>
        <pc:picChg chg="del">
          <ac:chgData name="Daniel Soares" userId="8d3e1069-0402-4a5a-aead-d4d8fb489e28" providerId="ADAL" clId="{C97AB791-ADA2-4F10-9C65-48819D3FEF38}" dt="2023-05-26T17:25:32.116" v="6576" actId="478"/>
          <ac:picMkLst>
            <pc:docMk/>
            <pc:sldMk cId="844203956" sldId="316"/>
            <ac:picMk id="10" creationId="{C6CB108A-E1DA-F237-AD1F-373E1F4AA171}"/>
          </ac:picMkLst>
        </pc:picChg>
        <pc:picChg chg="add mod">
          <ac:chgData name="Daniel Soares" userId="8d3e1069-0402-4a5a-aead-d4d8fb489e28" providerId="ADAL" clId="{C97AB791-ADA2-4F10-9C65-48819D3FEF38}" dt="2023-05-26T17:26:16.818" v="6594" actId="1076"/>
          <ac:picMkLst>
            <pc:docMk/>
            <pc:sldMk cId="844203956" sldId="316"/>
            <ac:picMk id="11" creationId="{B7E6C666-8A3D-77B5-352B-C4D6126010CE}"/>
          </ac:picMkLst>
        </pc:picChg>
      </pc:sldChg>
      <pc:sldChg chg="addSp delSp modSp add mod">
        <pc:chgData name="Daniel Soares" userId="8d3e1069-0402-4a5a-aead-d4d8fb489e28" providerId="ADAL" clId="{C97AB791-ADA2-4F10-9C65-48819D3FEF38}" dt="2023-05-26T17:28:34.173" v="6614" actId="14100"/>
        <pc:sldMkLst>
          <pc:docMk/>
          <pc:sldMk cId="1537853633" sldId="317"/>
        </pc:sldMkLst>
        <pc:spChg chg="mod">
          <ac:chgData name="Daniel Soares" userId="8d3e1069-0402-4a5a-aead-d4d8fb489e28" providerId="ADAL" clId="{C97AB791-ADA2-4F10-9C65-48819D3FEF38}" dt="2023-05-26T17:28:05.741" v="6602" actId="20577"/>
          <ac:spMkLst>
            <pc:docMk/>
            <pc:sldMk cId="1537853633" sldId="317"/>
            <ac:spMk id="3" creationId="{4AA9A7C4-2774-AF65-9B69-FEF9AD058B88}"/>
          </ac:spMkLst>
        </pc:spChg>
        <pc:spChg chg="mod ord">
          <ac:chgData name="Daniel Soares" userId="8d3e1069-0402-4a5a-aead-d4d8fb489e28" providerId="ADAL" clId="{C97AB791-ADA2-4F10-9C65-48819D3FEF38}" dt="2023-05-26T17:28:34.173" v="6614" actId="14100"/>
          <ac:spMkLst>
            <pc:docMk/>
            <pc:sldMk cId="1537853633" sldId="317"/>
            <ac:spMk id="15" creationId="{7BDEDE8F-6EA2-2E0C-BCA7-49A4DF0935EF}"/>
          </ac:spMkLst>
        </pc:spChg>
        <pc:picChg chg="add mod">
          <ac:chgData name="Daniel Soares" userId="8d3e1069-0402-4a5a-aead-d4d8fb489e28" providerId="ADAL" clId="{C97AB791-ADA2-4F10-9C65-48819D3FEF38}" dt="2023-05-26T17:28:25.542" v="6611" actId="1076"/>
          <ac:picMkLst>
            <pc:docMk/>
            <pc:sldMk cId="1537853633" sldId="317"/>
            <ac:picMk id="5" creationId="{E291710B-CEAC-A1AA-06AF-4F151A835D78}"/>
          </ac:picMkLst>
        </pc:picChg>
        <pc:picChg chg="del">
          <ac:chgData name="Daniel Soares" userId="8d3e1069-0402-4a5a-aead-d4d8fb489e28" providerId="ADAL" clId="{C97AB791-ADA2-4F10-9C65-48819D3FEF38}" dt="2023-05-26T17:27:59.371" v="6598" actId="478"/>
          <ac:picMkLst>
            <pc:docMk/>
            <pc:sldMk cId="1537853633" sldId="317"/>
            <ac:picMk id="7" creationId="{B2902980-3B17-EEEB-C054-FDA9A61D64E9}"/>
          </ac:picMkLst>
        </pc:picChg>
        <pc:picChg chg="add mod">
          <ac:chgData name="Daniel Soares" userId="8d3e1069-0402-4a5a-aead-d4d8fb489e28" providerId="ADAL" clId="{C97AB791-ADA2-4F10-9C65-48819D3FEF38}" dt="2023-05-26T17:28:29.266" v="6612" actId="14100"/>
          <ac:picMkLst>
            <pc:docMk/>
            <pc:sldMk cId="1537853633" sldId="317"/>
            <ac:picMk id="10" creationId="{FB18D953-B34A-45FE-B4D5-F59B9FE8D01E}"/>
          </ac:picMkLst>
        </pc:picChg>
        <pc:picChg chg="del">
          <ac:chgData name="Daniel Soares" userId="8d3e1069-0402-4a5a-aead-d4d8fb489e28" providerId="ADAL" clId="{C97AB791-ADA2-4F10-9C65-48819D3FEF38}" dt="2023-05-26T17:27:59.811" v="6599" actId="478"/>
          <ac:picMkLst>
            <pc:docMk/>
            <pc:sldMk cId="1537853633" sldId="317"/>
            <ac:picMk id="11" creationId="{B7E6C666-8A3D-77B5-352B-C4D6126010CE}"/>
          </ac:picMkLst>
        </pc:picChg>
      </pc:sldChg>
      <pc:sldChg chg="add">
        <pc:chgData name="Daniel Soares" userId="8d3e1069-0402-4a5a-aead-d4d8fb489e28" providerId="ADAL" clId="{C97AB791-ADA2-4F10-9C65-48819D3FEF38}" dt="2023-05-26T17:28:44.771" v="6615" actId="2890"/>
        <pc:sldMkLst>
          <pc:docMk/>
          <pc:sldMk cId="3698377582" sldId="318"/>
        </pc:sldMkLst>
      </pc:sldChg>
    </pc:docChg>
  </pc:docChgLst>
  <pc:docChgLst>
    <pc:chgData name="Daniel Leonardo de Lima Soares" userId="8d3e1069-0402-4a5a-aead-d4d8fb489e28" providerId="ADAL" clId="{C0D5843D-84B7-4782-AFC9-34C2E3FBB60B}"/>
    <pc:docChg chg="undo redo custSel addSld delSld modSld sldOrd">
      <pc:chgData name="Daniel Leonardo de Lima Soares" userId="8d3e1069-0402-4a5a-aead-d4d8fb489e28" providerId="ADAL" clId="{C0D5843D-84B7-4782-AFC9-34C2E3FBB60B}" dt="2023-03-14T11:03:41.848" v="229" actId="27636"/>
      <pc:docMkLst>
        <pc:docMk/>
      </pc:docMkLst>
      <pc:sldChg chg="modSp mod">
        <pc:chgData name="Daniel Leonardo de Lima Soares" userId="8d3e1069-0402-4a5a-aead-d4d8fb489e28" providerId="ADAL" clId="{C0D5843D-84B7-4782-AFC9-34C2E3FBB60B}" dt="2023-03-14T10:29:25.293" v="6" actId="20577"/>
        <pc:sldMkLst>
          <pc:docMk/>
          <pc:sldMk cId="3578152829" sldId="256"/>
        </pc:sldMkLst>
        <pc:spChg chg="mod">
          <ac:chgData name="Daniel Leonardo de Lima Soares" userId="8d3e1069-0402-4a5a-aead-d4d8fb489e28" providerId="ADAL" clId="{C0D5843D-84B7-4782-AFC9-34C2E3FBB60B}" dt="2023-03-14T10:29:25.293" v="6" actId="20577"/>
          <ac:spMkLst>
            <pc:docMk/>
            <pc:sldMk cId="3578152829" sldId="256"/>
            <ac:spMk id="2" creationId="{C1F87A42-3EB9-859F-0605-809934A638E2}"/>
          </ac:spMkLst>
        </pc:spChg>
      </pc:sldChg>
      <pc:sldChg chg="modSp mod">
        <pc:chgData name="Daniel Leonardo de Lima Soares" userId="8d3e1069-0402-4a5a-aead-d4d8fb489e28" providerId="ADAL" clId="{C0D5843D-84B7-4782-AFC9-34C2E3FBB60B}" dt="2023-03-14T10:29:31.084" v="13" actId="20577"/>
        <pc:sldMkLst>
          <pc:docMk/>
          <pc:sldMk cId="3287451512" sldId="257"/>
        </pc:sldMkLst>
        <pc:spChg chg="mod">
          <ac:chgData name="Daniel Leonardo de Lima Soares" userId="8d3e1069-0402-4a5a-aead-d4d8fb489e28" providerId="ADAL" clId="{C0D5843D-84B7-4782-AFC9-34C2E3FBB60B}" dt="2023-03-14T10:29:31.084" v="13" actId="20577"/>
          <ac:spMkLst>
            <pc:docMk/>
            <pc:sldMk cId="3287451512" sldId="257"/>
            <ac:spMk id="9" creationId="{8D8974E1-2B0B-650B-AC02-A8800AACA943}"/>
          </ac:spMkLst>
        </pc:spChg>
      </pc:sldChg>
      <pc:sldChg chg="modSp mod">
        <pc:chgData name="Daniel Leonardo de Lima Soares" userId="8d3e1069-0402-4a5a-aead-d4d8fb489e28" providerId="ADAL" clId="{C0D5843D-84B7-4782-AFC9-34C2E3FBB60B}" dt="2023-03-14T10:30:09.195" v="66" actId="20577"/>
        <pc:sldMkLst>
          <pc:docMk/>
          <pc:sldMk cId="1415688284" sldId="258"/>
        </pc:sldMkLst>
        <pc:spChg chg="mod">
          <ac:chgData name="Daniel Leonardo de Lima Soares" userId="8d3e1069-0402-4a5a-aead-d4d8fb489e28" providerId="ADAL" clId="{C0D5843D-84B7-4782-AFC9-34C2E3FBB60B}" dt="2023-03-14T10:30:09.195" v="66" actId="20577"/>
          <ac:spMkLst>
            <pc:docMk/>
            <pc:sldMk cId="1415688284" sldId="258"/>
            <ac:spMk id="2" creationId="{C1F87A42-3EB9-859F-0605-809934A638E2}"/>
          </ac:spMkLst>
        </pc:spChg>
      </pc:sldChg>
      <pc:sldChg chg="addSp delSp modSp mod">
        <pc:chgData name="Daniel Leonardo de Lima Soares" userId="8d3e1069-0402-4a5a-aead-d4d8fb489e28" providerId="ADAL" clId="{C0D5843D-84B7-4782-AFC9-34C2E3FBB60B}" dt="2023-03-14T11:03:41.848" v="229" actId="27636"/>
        <pc:sldMkLst>
          <pc:docMk/>
          <pc:sldMk cId="3396385620" sldId="259"/>
        </pc:sldMkLst>
        <pc:spChg chg="mod">
          <ac:chgData name="Daniel Leonardo de Lima Soares" userId="8d3e1069-0402-4a5a-aead-d4d8fb489e28" providerId="ADAL" clId="{C0D5843D-84B7-4782-AFC9-34C2E3FBB60B}" dt="2023-03-14T11:00:42.466" v="205" actId="20577"/>
          <ac:spMkLst>
            <pc:docMk/>
            <pc:sldMk cId="3396385620" sldId="259"/>
            <ac:spMk id="2" creationId="{C1F87A42-3EB9-859F-0605-809934A638E2}"/>
          </ac:spMkLst>
        </pc:spChg>
        <pc:spChg chg="mod">
          <ac:chgData name="Daniel Leonardo de Lima Soares" userId="8d3e1069-0402-4a5a-aead-d4d8fb489e28" providerId="ADAL" clId="{C0D5843D-84B7-4782-AFC9-34C2E3FBB60B}" dt="2023-03-14T11:03:41.848" v="229" actId="27636"/>
          <ac:spMkLst>
            <pc:docMk/>
            <pc:sldMk cId="3396385620" sldId="259"/>
            <ac:spMk id="3" creationId="{4AA9A7C4-2774-AF65-9B69-FEF9AD058B88}"/>
          </ac:spMkLst>
        </pc:spChg>
        <pc:spChg chg="mod ord">
          <ac:chgData name="Daniel Leonardo de Lima Soares" userId="8d3e1069-0402-4a5a-aead-d4d8fb489e28" providerId="ADAL" clId="{C0D5843D-84B7-4782-AFC9-34C2E3FBB60B}" dt="2023-03-14T11:03:23.983" v="227" actId="166"/>
          <ac:spMkLst>
            <pc:docMk/>
            <pc:sldMk cId="3396385620" sldId="259"/>
            <ac:spMk id="15" creationId="{7BDEDE8F-6EA2-2E0C-BCA7-49A4DF0935EF}"/>
          </ac:spMkLst>
        </pc:spChg>
        <pc:spChg chg="mod ord">
          <ac:chgData name="Daniel Leonardo de Lima Soares" userId="8d3e1069-0402-4a5a-aead-d4d8fb489e28" providerId="ADAL" clId="{C0D5843D-84B7-4782-AFC9-34C2E3FBB60B}" dt="2023-03-14T11:01:23.570" v="217" actId="1076"/>
          <ac:spMkLst>
            <pc:docMk/>
            <pc:sldMk cId="3396385620" sldId="259"/>
            <ac:spMk id="16" creationId="{7A0C1FD2-9A5C-A673-3093-1707335CA04B}"/>
          </ac:spMkLst>
        </pc:spChg>
        <pc:picChg chg="del">
          <ac:chgData name="Daniel Leonardo de Lima Soares" userId="8d3e1069-0402-4a5a-aead-d4d8fb489e28" providerId="ADAL" clId="{C0D5843D-84B7-4782-AFC9-34C2E3FBB60B}" dt="2023-03-14T11:00:46.097" v="206" actId="478"/>
          <ac:picMkLst>
            <pc:docMk/>
            <pc:sldMk cId="3396385620" sldId="259"/>
            <ac:picMk id="4" creationId="{440E1CFF-F1CD-7DFE-C0C0-450125BB5BA3}"/>
          </ac:picMkLst>
        </pc:picChg>
        <pc:picChg chg="add mod modCrop">
          <ac:chgData name="Daniel Leonardo de Lima Soares" userId="8d3e1069-0402-4a5a-aead-d4d8fb489e28" providerId="ADAL" clId="{C0D5843D-84B7-4782-AFC9-34C2E3FBB60B}" dt="2023-03-14T11:01:18.882" v="215" actId="1076"/>
          <ac:picMkLst>
            <pc:docMk/>
            <pc:sldMk cId="3396385620" sldId="259"/>
            <ac:picMk id="6" creationId="{E04D06B7-39E6-6CFD-697D-CAA34192887A}"/>
          </ac:picMkLst>
        </pc:picChg>
        <pc:picChg chg="del">
          <ac:chgData name="Daniel Leonardo de Lima Soares" userId="8d3e1069-0402-4a5a-aead-d4d8fb489e28" providerId="ADAL" clId="{C0D5843D-84B7-4782-AFC9-34C2E3FBB60B}" dt="2023-03-14T11:01:10.929" v="213" actId="478"/>
          <ac:picMkLst>
            <pc:docMk/>
            <pc:sldMk cId="3396385620" sldId="259"/>
            <ac:picMk id="8" creationId="{FE465EBB-9161-14A3-150E-AAA376E64AC0}"/>
          </ac:picMkLst>
        </pc:picChg>
        <pc:picChg chg="add mod modCrop">
          <ac:chgData name="Daniel Leonardo de Lima Soares" userId="8d3e1069-0402-4a5a-aead-d4d8fb489e28" providerId="ADAL" clId="{C0D5843D-84B7-4782-AFC9-34C2E3FBB60B}" dt="2023-03-14T11:03:19.274" v="226" actId="1076"/>
          <ac:picMkLst>
            <pc:docMk/>
            <pc:sldMk cId="3396385620" sldId="259"/>
            <ac:picMk id="9" creationId="{8672214F-9A1C-B5D8-7DB5-862B8207040F}"/>
          </ac:picMkLst>
        </pc:picChg>
        <pc:picChg chg="del">
          <ac:chgData name="Daniel Leonardo de Lima Soares" userId="8d3e1069-0402-4a5a-aead-d4d8fb489e28" providerId="ADAL" clId="{C0D5843D-84B7-4782-AFC9-34C2E3FBB60B}" dt="2023-03-14T11:01:13.058" v="214" actId="478"/>
          <ac:picMkLst>
            <pc:docMk/>
            <pc:sldMk cId="3396385620" sldId="259"/>
            <ac:picMk id="10" creationId="{2697E98C-EA6D-245A-49BF-9D97FF2862F5}"/>
          </ac:picMkLst>
        </pc:picChg>
      </pc:sldChg>
      <pc:sldChg chg="modSp mod">
        <pc:chgData name="Daniel Leonardo de Lima Soares" userId="8d3e1069-0402-4a5a-aead-d4d8fb489e28" providerId="ADAL" clId="{C0D5843D-84B7-4782-AFC9-34C2E3FBB60B}" dt="2023-03-14T10:29:38.030" v="26" actId="20577"/>
        <pc:sldMkLst>
          <pc:docMk/>
          <pc:sldMk cId="1291300212" sldId="260"/>
        </pc:sldMkLst>
        <pc:spChg chg="mod">
          <ac:chgData name="Daniel Leonardo de Lima Soares" userId="8d3e1069-0402-4a5a-aead-d4d8fb489e28" providerId="ADAL" clId="{C0D5843D-84B7-4782-AFC9-34C2E3FBB60B}" dt="2023-03-14T10:29:38.030" v="26" actId="20577"/>
          <ac:spMkLst>
            <pc:docMk/>
            <pc:sldMk cId="1291300212" sldId="260"/>
            <ac:spMk id="9" creationId="{8D8974E1-2B0B-650B-AC02-A8800AACA943}"/>
          </ac:spMkLst>
        </pc:spChg>
      </pc:sldChg>
      <pc:sldChg chg="addSp delSp modSp add mod ord">
        <pc:chgData name="Daniel Leonardo de Lima Soares" userId="8d3e1069-0402-4a5a-aead-d4d8fb489e28" providerId="ADAL" clId="{C0D5843D-84B7-4782-AFC9-34C2E3FBB60B}" dt="2023-03-14T10:37:55.491" v="131" actId="1076"/>
        <pc:sldMkLst>
          <pc:docMk/>
          <pc:sldMk cId="1218777654" sldId="261"/>
        </pc:sldMkLst>
        <pc:spChg chg="mod">
          <ac:chgData name="Daniel Leonardo de Lima Soares" userId="8d3e1069-0402-4a5a-aead-d4d8fb489e28" providerId="ADAL" clId="{C0D5843D-84B7-4782-AFC9-34C2E3FBB60B}" dt="2023-03-14T10:30:43.390" v="79" actId="6549"/>
          <ac:spMkLst>
            <pc:docMk/>
            <pc:sldMk cId="1218777654" sldId="261"/>
            <ac:spMk id="2" creationId="{C1F87A42-3EB9-859F-0605-809934A638E2}"/>
          </ac:spMkLst>
        </pc:spChg>
        <pc:spChg chg="mod">
          <ac:chgData name="Daniel Leonardo de Lima Soares" userId="8d3e1069-0402-4a5a-aead-d4d8fb489e28" providerId="ADAL" clId="{C0D5843D-84B7-4782-AFC9-34C2E3FBB60B}" dt="2023-03-14T10:35:38.266" v="117" actId="27636"/>
          <ac:spMkLst>
            <pc:docMk/>
            <pc:sldMk cId="1218777654" sldId="261"/>
            <ac:spMk id="3" creationId="{4AA9A7C4-2774-AF65-9B69-FEF9AD058B88}"/>
          </ac:spMkLst>
        </pc:spChg>
        <pc:spChg chg="mod ord">
          <ac:chgData name="Daniel Leonardo de Lima Soares" userId="8d3e1069-0402-4a5a-aead-d4d8fb489e28" providerId="ADAL" clId="{C0D5843D-84B7-4782-AFC9-34C2E3FBB60B}" dt="2023-03-14T10:37:52.058" v="130" actId="14100"/>
          <ac:spMkLst>
            <pc:docMk/>
            <pc:sldMk cId="1218777654" sldId="261"/>
            <ac:spMk id="15" creationId="{7BDEDE8F-6EA2-2E0C-BCA7-49A4DF0935EF}"/>
          </ac:spMkLst>
        </pc:spChg>
        <pc:spChg chg="mod ord">
          <ac:chgData name="Daniel Leonardo de Lima Soares" userId="8d3e1069-0402-4a5a-aead-d4d8fb489e28" providerId="ADAL" clId="{C0D5843D-84B7-4782-AFC9-34C2E3FBB60B}" dt="2023-03-14T10:34:55.975" v="115" actId="1076"/>
          <ac:spMkLst>
            <pc:docMk/>
            <pc:sldMk cId="1218777654" sldId="261"/>
            <ac:spMk id="16" creationId="{7A0C1FD2-9A5C-A673-3093-1707335CA04B}"/>
          </ac:spMkLst>
        </pc:spChg>
        <pc:picChg chg="add del mod modCrop">
          <ac:chgData name="Daniel Leonardo de Lima Soares" userId="8d3e1069-0402-4a5a-aead-d4d8fb489e28" providerId="ADAL" clId="{C0D5843D-84B7-4782-AFC9-34C2E3FBB60B}" dt="2023-03-14T10:32:24.127" v="84" actId="478"/>
          <ac:picMkLst>
            <pc:docMk/>
            <pc:sldMk cId="1218777654" sldId="261"/>
            <ac:picMk id="5" creationId="{C950774F-6421-6D61-8C5F-373341CF25D0}"/>
          </ac:picMkLst>
        </pc:picChg>
        <pc:picChg chg="del">
          <ac:chgData name="Daniel Leonardo de Lima Soares" userId="8d3e1069-0402-4a5a-aead-d4d8fb489e28" providerId="ADAL" clId="{C0D5843D-84B7-4782-AFC9-34C2E3FBB60B}" dt="2023-03-14T10:33:02.399" v="91" actId="478"/>
          <ac:picMkLst>
            <pc:docMk/>
            <pc:sldMk cId="1218777654" sldId="261"/>
            <ac:picMk id="7" creationId="{35ADFD5C-4494-5BD9-D833-9B37C304B151}"/>
          </ac:picMkLst>
        </pc:picChg>
        <pc:picChg chg="add mod modCrop">
          <ac:chgData name="Daniel Leonardo de Lima Soares" userId="8d3e1069-0402-4a5a-aead-d4d8fb489e28" providerId="ADAL" clId="{C0D5843D-84B7-4782-AFC9-34C2E3FBB60B}" dt="2023-03-14T10:34:08.950" v="106" actId="14100"/>
          <ac:picMkLst>
            <pc:docMk/>
            <pc:sldMk cId="1218777654" sldId="261"/>
            <ac:picMk id="8" creationId="{0529BE14-B25C-8DB1-D2CD-7133C1002AF8}"/>
          </ac:picMkLst>
        </pc:picChg>
        <pc:picChg chg="add mod modCrop">
          <ac:chgData name="Daniel Leonardo de Lima Soares" userId="8d3e1069-0402-4a5a-aead-d4d8fb489e28" providerId="ADAL" clId="{C0D5843D-84B7-4782-AFC9-34C2E3FBB60B}" dt="2023-03-14T10:34:48.527" v="113" actId="1076"/>
          <ac:picMkLst>
            <pc:docMk/>
            <pc:sldMk cId="1218777654" sldId="261"/>
            <ac:picMk id="10" creationId="{38135088-689A-151A-7946-CD1DBB823A74}"/>
          </ac:picMkLst>
        </pc:picChg>
        <pc:picChg chg="add mod modCrop">
          <ac:chgData name="Daniel Leonardo de Lima Soares" userId="8d3e1069-0402-4a5a-aead-d4d8fb489e28" providerId="ADAL" clId="{C0D5843D-84B7-4782-AFC9-34C2E3FBB60B}" dt="2023-03-14T10:37:55.491" v="131" actId="1076"/>
          <ac:picMkLst>
            <pc:docMk/>
            <pc:sldMk cId="1218777654" sldId="261"/>
            <ac:picMk id="12" creationId="{A5D8972D-333B-7C11-A50C-3D5CBBE4F2F5}"/>
          </ac:picMkLst>
        </pc:picChg>
        <pc:picChg chg="del">
          <ac:chgData name="Daniel Leonardo de Lima Soares" userId="8d3e1069-0402-4a5a-aead-d4d8fb489e28" providerId="ADAL" clId="{C0D5843D-84B7-4782-AFC9-34C2E3FBB60B}" dt="2023-03-14T10:30:52.190" v="80" actId="478"/>
          <ac:picMkLst>
            <pc:docMk/>
            <pc:sldMk cId="1218777654" sldId="261"/>
            <ac:picMk id="13" creationId="{453B9CD2-7D98-E660-024E-2C2FFD0B45CC}"/>
          </ac:picMkLst>
        </pc:picChg>
        <pc:picChg chg="add del mod">
          <ac:chgData name="Daniel Leonardo de Lima Soares" userId="8d3e1069-0402-4a5a-aead-d4d8fb489e28" providerId="ADAL" clId="{C0D5843D-84B7-4782-AFC9-34C2E3FBB60B}" dt="2023-03-14T10:36:33.409" v="121" actId="478"/>
          <ac:picMkLst>
            <pc:docMk/>
            <pc:sldMk cId="1218777654" sldId="261"/>
            <ac:picMk id="1026" creationId="{2D126CF0-8ED7-F21F-6773-6AFB70A4304F}"/>
          </ac:picMkLst>
        </pc:picChg>
      </pc:sldChg>
      <pc:sldChg chg="new del">
        <pc:chgData name="Daniel Leonardo de Lima Soares" userId="8d3e1069-0402-4a5a-aead-d4d8fb489e28" providerId="ADAL" clId="{C0D5843D-84B7-4782-AFC9-34C2E3FBB60B}" dt="2023-03-14T10:30:27.478" v="68" actId="680"/>
        <pc:sldMkLst>
          <pc:docMk/>
          <pc:sldMk cId="1845442879" sldId="261"/>
        </pc:sldMkLst>
      </pc:sldChg>
      <pc:sldChg chg="addSp delSp modSp add mod">
        <pc:chgData name="Daniel Leonardo de Lima Soares" userId="8d3e1069-0402-4a5a-aead-d4d8fb489e28" providerId="ADAL" clId="{C0D5843D-84B7-4782-AFC9-34C2E3FBB60B}" dt="2023-03-14T10:39:10.756" v="144" actId="14100"/>
        <pc:sldMkLst>
          <pc:docMk/>
          <pc:sldMk cId="829885968" sldId="262"/>
        </pc:sldMkLst>
        <pc:picChg chg="add mod modCrop">
          <ac:chgData name="Daniel Leonardo de Lima Soares" userId="8d3e1069-0402-4a5a-aead-d4d8fb489e28" providerId="ADAL" clId="{C0D5843D-84B7-4782-AFC9-34C2E3FBB60B}" dt="2023-03-14T10:39:10.756" v="144" actId="14100"/>
          <ac:picMkLst>
            <pc:docMk/>
            <pc:sldMk cId="829885968" sldId="262"/>
            <ac:picMk id="5" creationId="{C2FE2F67-221C-838A-5C59-C3747C2ECC07}"/>
          </ac:picMkLst>
        </pc:picChg>
        <pc:picChg chg="del">
          <ac:chgData name="Daniel Leonardo de Lima Soares" userId="8d3e1069-0402-4a5a-aead-d4d8fb489e28" providerId="ADAL" clId="{C0D5843D-84B7-4782-AFC9-34C2E3FBB60B}" dt="2023-03-14T10:38:58.420" v="139" actId="478"/>
          <ac:picMkLst>
            <pc:docMk/>
            <pc:sldMk cId="829885968" sldId="262"/>
            <ac:picMk id="12" creationId="{A5D8972D-333B-7C11-A50C-3D5CBBE4F2F5}"/>
          </ac:picMkLst>
        </pc:picChg>
      </pc:sldChg>
      <pc:sldChg chg="addSp delSp modSp add mod">
        <pc:chgData name="Daniel Leonardo de Lima Soares" userId="8d3e1069-0402-4a5a-aead-d4d8fb489e28" providerId="ADAL" clId="{C0D5843D-84B7-4782-AFC9-34C2E3FBB60B}" dt="2023-03-14T10:55:53.508" v="172" actId="166"/>
        <pc:sldMkLst>
          <pc:docMk/>
          <pc:sldMk cId="3543200057" sldId="263"/>
        </pc:sldMkLst>
        <pc:spChg chg="mod">
          <ac:chgData name="Daniel Leonardo de Lima Soares" userId="8d3e1069-0402-4a5a-aead-d4d8fb489e28" providerId="ADAL" clId="{C0D5843D-84B7-4782-AFC9-34C2E3FBB60B}" dt="2023-03-14T10:54:50.603" v="160"/>
          <ac:spMkLst>
            <pc:docMk/>
            <pc:sldMk cId="3543200057" sldId="263"/>
            <ac:spMk id="3" creationId="{4AA9A7C4-2774-AF65-9B69-FEF9AD058B88}"/>
          </ac:spMkLst>
        </pc:spChg>
        <pc:spChg chg="add del">
          <ac:chgData name="Daniel Leonardo de Lima Soares" userId="8d3e1069-0402-4a5a-aead-d4d8fb489e28" providerId="ADAL" clId="{C0D5843D-84B7-4782-AFC9-34C2E3FBB60B}" dt="2023-03-14T10:55:03.057" v="163" actId="22"/>
          <ac:spMkLst>
            <pc:docMk/>
            <pc:sldMk cId="3543200057" sldId="263"/>
            <ac:spMk id="7" creationId="{8E976EC1-3C16-49A1-D010-DAACCBF7F8FB}"/>
          </ac:spMkLst>
        </pc:spChg>
        <pc:spChg chg="mod ord">
          <ac:chgData name="Daniel Leonardo de Lima Soares" userId="8d3e1069-0402-4a5a-aead-d4d8fb489e28" providerId="ADAL" clId="{C0D5843D-84B7-4782-AFC9-34C2E3FBB60B}" dt="2023-03-14T10:55:53.508" v="172" actId="166"/>
          <ac:spMkLst>
            <pc:docMk/>
            <pc:sldMk cId="3543200057" sldId="263"/>
            <ac:spMk id="15" creationId="{7BDEDE8F-6EA2-2E0C-BCA7-49A4DF0935EF}"/>
          </ac:spMkLst>
        </pc:spChg>
        <pc:spChg chg="mod ord">
          <ac:chgData name="Daniel Leonardo de Lima Soares" userId="8d3e1069-0402-4a5a-aead-d4d8fb489e28" providerId="ADAL" clId="{C0D5843D-84B7-4782-AFC9-34C2E3FBB60B}" dt="2023-03-14T10:54:21.509" v="159" actId="1076"/>
          <ac:spMkLst>
            <pc:docMk/>
            <pc:sldMk cId="3543200057" sldId="263"/>
            <ac:spMk id="16" creationId="{7A0C1FD2-9A5C-A673-3093-1707335CA04B}"/>
          </ac:spMkLst>
        </pc:spChg>
        <pc:picChg chg="del">
          <ac:chgData name="Daniel Leonardo de Lima Soares" userId="8d3e1069-0402-4a5a-aead-d4d8fb489e28" providerId="ADAL" clId="{C0D5843D-84B7-4782-AFC9-34C2E3FBB60B}" dt="2023-03-14T10:55:00.477" v="161" actId="478"/>
          <ac:picMkLst>
            <pc:docMk/>
            <pc:sldMk cId="3543200057" sldId="263"/>
            <ac:picMk id="4" creationId="{91A76010-2FBE-55B7-0872-87E3BFF2DA2E}"/>
          </ac:picMkLst>
        </pc:picChg>
        <pc:picChg chg="add mod modCrop">
          <ac:chgData name="Daniel Leonardo de Lima Soares" userId="8d3e1069-0402-4a5a-aead-d4d8fb489e28" providerId="ADAL" clId="{C0D5843D-84B7-4782-AFC9-34C2E3FBB60B}" dt="2023-03-14T10:54:08.589" v="155" actId="1076"/>
          <ac:picMkLst>
            <pc:docMk/>
            <pc:sldMk cId="3543200057" sldId="263"/>
            <ac:picMk id="5" creationId="{14FAE98F-F5A0-3B84-1A8B-60249C84F51C}"/>
          </ac:picMkLst>
        </pc:picChg>
        <pc:picChg chg="del">
          <ac:chgData name="Daniel Leonardo de Lima Soares" userId="8d3e1069-0402-4a5a-aead-d4d8fb489e28" providerId="ADAL" clId="{C0D5843D-84B7-4782-AFC9-34C2E3FBB60B}" dt="2023-03-14T10:53:57.004" v="153" actId="478"/>
          <ac:picMkLst>
            <pc:docMk/>
            <pc:sldMk cId="3543200057" sldId="263"/>
            <ac:picMk id="8" creationId="{8B6E6BAE-3187-F917-9AAF-D8952C3B1904}"/>
          </ac:picMkLst>
        </pc:picChg>
        <pc:picChg chg="add mod modCrop">
          <ac:chgData name="Daniel Leonardo de Lima Soares" userId="8d3e1069-0402-4a5a-aead-d4d8fb489e28" providerId="ADAL" clId="{C0D5843D-84B7-4782-AFC9-34C2E3FBB60B}" dt="2023-03-14T10:55:45.542" v="170" actId="1076"/>
          <ac:picMkLst>
            <pc:docMk/>
            <pc:sldMk cId="3543200057" sldId="263"/>
            <ac:picMk id="11" creationId="{D3D20126-0AA9-1605-7900-6E8BEAF78B3E}"/>
          </ac:picMkLst>
        </pc:picChg>
      </pc:sldChg>
      <pc:sldChg chg="addSp delSp modSp add mod">
        <pc:chgData name="Daniel Leonardo de Lima Soares" userId="8d3e1069-0402-4a5a-aead-d4d8fb489e28" providerId="ADAL" clId="{C0D5843D-84B7-4782-AFC9-34C2E3FBB60B}" dt="2023-03-14T10:58:44.375" v="199" actId="14100"/>
        <pc:sldMkLst>
          <pc:docMk/>
          <pc:sldMk cId="1387858636" sldId="264"/>
        </pc:sldMkLst>
        <pc:spChg chg="mod">
          <ac:chgData name="Daniel Leonardo de Lima Soares" userId="8d3e1069-0402-4a5a-aead-d4d8fb489e28" providerId="ADAL" clId="{C0D5843D-84B7-4782-AFC9-34C2E3FBB60B}" dt="2023-03-14T10:58:07.668" v="189"/>
          <ac:spMkLst>
            <pc:docMk/>
            <pc:sldMk cId="1387858636" sldId="264"/>
            <ac:spMk id="3" creationId="{4AA9A7C4-2774-AF65-9B69-FEF9AD058B88}"/>
          </ac:spMkLst>
        </pc:spChg>
        <pc:spChg chg="mod ord">
          <ac:chgData name="Daniel Leonardo de Lima Soares" userId="8d3e1069-0402-4a5a-aead-d4d8fb489e28" providerId="ADAL" clId="{C0D5843D-84B7-4782-AFC9-34C2E3FBB60B}" dt="2023-03-14T10:57:47.336" v="186" actId="1076"/>
          <ac:spMkLst>
            <pc:docMk/>
            <pc:sldMk cId="1387858636" sldId="264"/>
            <ac:spMk id="15" creationId="{7BDEDE8F-6EA2-2E0C-BCA7-49A4DF0935EF}"/>
          </ac:spMkLst>
        </pc:spChg>
        <pc:spChg chg="mod ord">
          <ac:chgData name="Daniel Leonardo de Lima Soares" userId="8d3e1069-0402-4a5a-aead-d4d8fb489e28" providerId="ADAL" clId="{C0D5843D-84B7-4782-AFC9-34C2E3FBB60B}" dt="2023-03-14T10:57:52.159" v="188" actId="1076"/>
          <ac:spMkLst>
            <pc:docMk/>
            <pc:sldMk cId="1387858636" sldId="264"/>
            <ac:spMk id="16" creationId="{7A0C1FD2-9A5C-A673-3093-1707335CA04B}"/>
          </ac:spMkLst>
        </pc:spChg>
        <pc:picChg chg="add mod modCrop">
          <ac:chgData name="Daniel Leonardo de Lima Soares" userId="8d3e1069-0402-4a5a-aead-d4d8fb489e28" providerId="ADAL" clId="{C0D5843D-84B7-4782-AFC9-34C2E3FBB60B}" dt="2023-03-14T10:57:39.879" v="184" actId="1076"/>
          <ac:picMkLst>
            <pc:docMk/>
            <pc:sldMk cId="1387858636" sldId="264"/>
            <ac:picMk id="4" creationId="{3198EF79-D0D1-BDDC-0AB1-4A9A7ED999FE}"/>
          </ac:picMkLst>
        </pc:picChg>
        <pc:picChg chg="del">
          <ac:chgData name="Daniel Leonardo de Lima Soares" userId="8d3e1069-0402-4a5a-aead-d4d8fb489e28" providerId="ADAL" clId="{C0D5843D-84B7-4782-AFC9-34C2E3FBB60B}" dt="2023-03-14T10:57:35.679" v="183" actId="478"/>
          <ac:picMkLst>
            <pc:docMk/>
            <pc:sldMk cId="1387858636" sldId="264"/>
            <ac:picMk id="5" creationId="{14FAE98F-F5A0-3B84-1A8B-60249C84F51C}"/>
          </ac:picMkLst>
        </pc:picChg>
        <pc:picChg chg="add mod modCrop">
          <ac:chgData name="Daniel Leonardo de Lima Soares" userId="8d3e1069-0402-4a5a-aead-d4d8fb489e28" providerId="ADAL" clId="{C0D5843D-84B7-4782-AFC9-34C2E3FBB60B}" dt="2023-03-14T10:58:44.375" v="199" actId="14100"/>
          <ac:picMkLst>
            <pc:docMk/>
            <pc:sldMk cId="1387858636" sldId="264"/>
            <ac:picMk id="7" creationId="{D6C31A2A-4DB2-6B96-9CDF-3ADD4B459976}"/>
          </ac:picMkLst>
        </pc:picChg>
        <pc:picChg chg="del">
          <ac:chgData name="Daniel Leonardo de Lima Soares" userId="8d3e1069-0402-4a5a-aead-d4d8fb489e28" providerId="ADAL" clId="{C0D5843D-84B7-4782-AFC9-34C2E3FBB60B}" dt="2023-03-14T10:58:09.887" v="190" actId="478"/>
          <ac:picMkLst>
            <pc:docMk/>
            <pc:sldMk cId="1387858636" sldId="264"/>
            <ac:picMk id="11" creationId="{D3D20126-0AA9-1605-7900-6E8BEAF78B3E}"/>
          </ac:picMkLst>
        </pc:picChg>
      </pc:sldChg>
    </pc:docChg>
  </pc:docChgLst>
  <pc:docChgLst>
    <pc:chgData name="Daniel Leonardo de Lima Soares" userId="8d3e1069-0402-4a5a-aead-d4d8fb489e28" providerId="ADAL" clId="{8C3D13D4-642C-459D-B4C1-102EFD2EFD6A}"/>
    <pc:docChg chg="undo custSel addSld modSld">
      <pc:chgData name="Daniel Leonardo de Lima Soares" userId="8d3e1069-0402-4a5a-aead-d4d8fb489e28" providerId="ADAL" clId="{8C3D13D4-642C-459D-B4C1-102EFD2EFD6A}" dt="2023-06-10T20:53:24.300" v="185" actId="1076"/>
      <pc:docMkLst>
        <pc:docMk/>
      </pc:docMkLst>
      <pc:sldChg chg="modSp mod">
        <pc:chgData name="Daniel Leonardo de Lima Soares" userId="8d3e1069-0402-4a5a-aead-d4d8fb489e28" providerId="ADAL" clId="{8C3D13D4-642C-459D-B4C1-102EFD2EFD6A}" dt="2023-06-10T16:57:03.941" v="0" actId="207"/>
        <pc:sldMkLst>
          <pc:docMk/>
          <pc:sldMk cId="826409171" sldId="265"/>
        </pc:sldMkLst>
        <pc:spChg chg="mod">
          <ac:chgData name="Daniel Leonardo de Lima Soares" userId="8d3e1069-0402-4a5a-aead-d4d8fb489e28" providerId="ADAL" clId="{8C3D13D4-642C-459D-B4C1-102EFD2EFD6A}" dt="2023-06-10T16:57:03.941" v="0" actId="207"/>
          <ac:spMkLst>
            <pc:docMk/>
            <pc:sldMk cId="826409171" sldId="265"/>
            <ac:spMk id="3" creationId="{2E732961-9811-90CF-B9CD-E0CFD26BE577}"/>
          </ac:spMkLst>
        </pc:spChg>
      </pc:sldChg>
      <pc:sldChg chg="addSp modSp mod">
        <pc:chgData name="Daniel Leonardo de Lima Soares" userId="8d3e1069-0402-4a5a-aead-d4d8fb489e28" providerId="ADAL" clId="{8C3D13D4-642C-459D-B4C1-102EFD2EFD6A}" dt="2023-06-10T20:53:24.300" v="185" actId="1076"/>
        <pc:sldMkLst>
          <pc:docMk/>
          <pc:sldMk cId="2801188852" sldId="307"/>
        </pc:sldMkLst>
        <pc:spChg chg="add mod">
          <ac:chgData name="Daniel Leonardo de Lima Soares" userId="8d3e1069-0402-4a5a-aead-d4d8fb489e28" providerId="ADAL" clId="{8C3D13D4-642C-459D-B4C1-102EFD2EFD6A}" dt="2023-06-10T20:53:24.300" v="185" actId="1076"/>
          <ac:spMkLst>
            <pc:docMk/>
            <pc:sldMk cId="2801188852" sldId="307"/>
            <ac:spMk id="4" creationId="{3E0C52AE-F87B-C05E-CA9E-17EF28299DCD}"/>
          </ac:spMkLst>
        </pc:spChg>
        <pc:spChg chg="mod">
          <ac:chgData name="Daniel Leonardo de Lima Soares" userId="8d3e1069-0402-4a5a-aead-d4d8fb489e28" providerId="ADAL" clId="{8C3D13D4-642C-459D-B4C1-102EFD2EFD6A}" dt="2023-06-10T19:35:59.130" v="67" actId="20577"/>
          <ac:spMkLst>
            <pc:docMk/>
            <pc:sldMk cId="2801188852" sldId="307"/>
            <ac:spMk id="8" creationId="{964EAA10-466D-98D1-C942-596058F0C4B8}"/>
          </ac:spMkLst>
        </pc:spChg>
      </pc:sldChg>
      <pc:sldChg chg="addSp delSp modSp mod">
        <pc:chgData name="Daniel Leonardo de Lima Soares" userId="8d3e1069-0402-4a5a-aead-d4d8fb489e28" providerId="ADAL" clId="{8C3D13D4-642C-459D-B4C1-102EFD2EFD6A}" dt="2023-06-10T17:22:19.787" v="28" actId="20577"/>
        <pc:sldMkLst>
          <pc:docMk/>
          <pc:sldMk cId="1537853633" sldId="317"/>
        </pc:sldMkLst>
        <pc:spChg chg="mod">
          <ac:chgData name="Daniel Leonardo de Lima Soares" userId="8d3e1069-0402-4a5a-aead-d4d8fb489e28" providerId="ADAL" clId="{8C3D13D4-642C-459D-B4C1-102EFD2EFD6A}" dt="2023-06-10T17:21:41.421" v="22" actId="20577"/>
          <ac:spMkLst>
            <pc:docMk/>
            <pc:sldMk cId="1537853633" sldId="317"/>
            <ac:spMk id="3" creationId="{4AA9A7C4-2774-AF65-9B69-FEF9AD058B88}"/>
          </ac:spMkLst>
        </pc:spChg>
        <pc:spChg chg="mod">
          <ac:chgData name="Daniel Leonardo de Lima Soares" userId="8d3e1069-0402-4a5a-aead-d4d8fb489e28" providerId="ADAL" clId="{8C3D13D4-642C-459D-B4C1-102EFD2EFD6A}" dt="2023-06-10T17:22:19.787" v="28" actId="20577"/>
          <ac:spMkLst>
            <pc:docMk/>
            <pc:sldMk cId="1537853633" sldId="317"/>
            <ac:spMk id="9" creationId="{8D8974E1-2B0B-650B-AC02-A8800AACA943}"/>
          </ac:spMkLst>
        </pc:spChg>
        <pc:spChg chg="ord">
          <ac:chgData name="Daniel Leonardo de Lima Soares" userId="8d3e1069-0402-4a5a-aead-d4d8fb489e28" providerId="ADAL" clId="{8C3D13D4-642C-459D-B4C1-102EFD2EFD6A}" dt="2023-06-10T17:21:15.607" v="15" actId="166"/>
          <ac:spMkLst>
            <pc:docMk/>
            <pc:sldMk cId="1537853633" sldId="317"/>
            <ac:spMk id="15" creationId="{7BDEDE8F-6EA2-2E0C-BCA7-49A4DF0935EF}"/>
          </ac:spMkLst>
        </pc:spChg>
        <pc:picChg chg="del">
          <ac:chgData name="Daniel Leonardo de Lima Soares" userId="8d3e1069-0402-4a5a-aead-d4d8fb489e28" providerId="ADAL" clId="{8C3D13D4-642C-459D-B4C1-102EFD2EFD6A}" dt="2023-06-10T17:18:05.355" v="1" actId="478"/>
          <ac:picMkLst>
            <pc:docMk/>
            <pc:sldMk cId="1537853633" sldId="317"/>
            <ac:picMk id="5" creationId="{E291710B-CEAC-A1AA-06AF-4F151A835D78}"/>
          </ac:picMkLst>
        </pc:picChg>
        <pc:picChg chg="add mod">
          <ac:chgData name="Daniel Leonardo de Lima Soares" userId="8d3e1069-0402-4a5a-aead-d4d8fb489e28" providerId="ADAL" clId="{8C3D13D4-642C-459D-B4C1-102EFD2EFD6A}" dt="2023-06-10T17:21:28.738" v="19" actId="1076"/>
          <ac:picMkLst>
            <pc:docMk/>
            <pc:sldMk cId="1537853633" sldId="317"/>
            <ac:picMk id="7" creationId="{CDFBD543-2872-5F03-A5DC-296FB56772EA}"/>
          </ac:picMkLst>
        </pc:picChg>
        <pc:picChg chg="del">
          <ac:chgData name="Daniel Leonardo de Lima Soares" userId="8d3e1069-0402-4a5a-aead-d4d8fb489e28" providerId="ADAL" clId="{8C3D13D4-642C-459D-B4C1-102EFD2EFD6A}" dt="2023-06-10T17:18:06.066" v="2" actId="478"/>
          <ac:picMkLst>
            <pc:docMk/>
            <pc:sldMk cId="1537853633" sldId="317"/>
            <ac:picMk id="10" creationId="{FB18D953-B34A-45FE-B4D5-F59B9FE8D01E}"/>
          </ac:picMkLst>
        </pc:picChg>
        <pc:picChg chg="add mod">
          <ac:chgData name="Daniel Leonardo de Lima Soares" userId="8d3e1069-0402-4a5a-aead-d4d8fb489e28" providerId="ADAL" clId="{8C3D13D4-642C-459D-B4C1-102EFD2EFD6A}" dt="2023-06-10T17:21:26.342" v="18" actId="1076"/>
          <ac:picMkLst>
            <pc:docMk/>
            <pc:sldMk cId="1537853633" sldId="317"/>
            <ac:picMk id="11" creationId="{E4C5B7AE-F993-3ED5-AA04-894CDC14B83B}"/>
          </ac:picMkLst>
        </pc:picChg>
      </pc:sldChg>
      <pc:sldChg chg="addSp delSp modSp add mod">
        <pc:chgData name="Daniel Leonardo de Lima Soares" userId="8d3e1069-0402-4a5a-aead-d4d8fb489e28" providerId="ADAL" clId="{8C3D13D4-642C-459D-B4C1-102EFD2EFD6A}" dt="2023-06-10T20:14:17.724" v="97" actId="1076"/>
        <pc:sldMkLst>
          <pc:docMk/>
          <pc:sldMk cId="139970727" sldId="319"/>
        </pc:sldMkLst>
        <pc:spChg chg="mod">
          <ac:chgData name="Daniel Leonardo de Lima Soares" userId="8d3e1069-0402-4a5a-aead-d4d8fb489e28" providerId="ADAL" clId="{8C3D13D4-642C-459D-B4C1-102EFD2EFD6A}" dt="2023-06-10T20:13:42.292" v="81" actId="20577"/>
          <ac:spMkLst>
            <pc:docMk/>
            <pc:sldMk cId="139970727" sldId="319"/>
            <ac:spMk id="3" creationId="{4AA9A7C4-2774-AF65-9B69-FEF9AD058B88}"/>
          </ac:spMkLst>
        </pc:spChg>
        <pc:spChg chg="mod">
          <ac:chgData name="Daniel Leonardo de Lima Soares" userId="8d3e1069-0402-4a5a-aead-d4d8fb489e28" providerId="ADAL" clId="{8C3D13D4-642C-459D-B4C1-102EFD2EFD6A}" dt="2023-06-10T20:13:34.881" v="75" actId="20577"/>
          <ac:spMkLst>
            <pc:docMk/>
            <pc:sldMk cId="139970727" sldId="319"/>
            <ac:spMk id="9" creationId="{8D8974E1-2B0B-650B-AC02-A8800AACA943}"/>
          </ac:spMkLst>
        </pc:spChg>
        <pc:spChg chg="mod ord">
          <ac:chgData name="Daniel Leonardo de Lima Soares" userId="8d3e1069-0402-4a5a-aead-d4d8fb489e28" providerId="ADAL" clId="{8C3D13D4-642C-459D-B4C1-102EFD2EFD6A}" dt="2023-06-10T20:14:17.724" v="97" actId="1076"/>
          <ac:spMkLst>
            <pc:docMk/>
            <pc:sldMk cId="139970727" sldId="319"/>
            <ac:spMk id="15" creationId="{7BDEDE8F-6EA2-2E0C-BCA7-49A4DF0935EF}"/>
          </ac:spMkLst>
        </pc:spChg>
        <pc:picChg chg="del">
          <ac:chgData name="Daniel Leonardo de Lima Soares" userId="8d3e1069-0402-4a5a-aead-d4d8fb489e28" providerId="ADAL" clId="{8C3D13D4-642C-459D-B4C1-102EFD2EFD6A}" dt="2023-06-10T20:13:37.367" v="76" actId="478"/>
          <ac:picMkLst>
            <pc:docMk/>
            <pc:sldMk cId="139970727" sldId="319"/>
            <ac:picMk id="5" creationId="{E291710B-CEAC-A1AA-06AF-4F151A835D78}"/>
          </ac:picMkLst>
        </pc:picChg>
        <pc:picChg chg="add mod">
          <ac:chgData name="Daniel Leonardo de Lima Soares" userId="8d3e1069-0402-4a5a-aead-d4d8fb489e28" providerId="ADAL" clId="{8C3D13D4-642C-459D-B4C1-102EFD2EFD6A}" dt="2023-06-10T20:14:01.321" v="89" actId="1076"/>
          <ac:picMkLst>
            <pc:docMk/>
            <pc:sldMk cId="139970727" sldId="319"/>
            <ac:picMk id="7" creationId="{007A9AC9-57C3-461F-4043-84AA9E8283F3}"/>
          </ac:picMkLst>
        </pc:picChg>
        <pc:picChg chg="del mod">
          <ac:chgData name="Daniel Leonardo de Lima Soares" userId="8d3e1069-0402-4a5a-aead-d4d8fb489e28" providerId="ADAL" clId="{8C3D13D4-642C-459D-B4C1-102EFD2EFD6A}" dt="2023-06-10T20:13:38.377" v="78" actId="478"/>
          <ac:picMkLst>
            <pc:docMk/>
            <pc:sldMk cId="139970727" sldId="319"/>
            <ac:picMk id="10" creationId="{FB18D953-B34A-45FE-B4D5-F59B9FE8D01E}"/>
          </ac:picMkLst>
        </pc:picChg>
        <pc:picChg chg="add del mod">
          <ac:chgData name="Daniel Leonardo de Lima Soares" userId="8d3e1069-0402-4a5a-aead-d4d8fb489e28" providerId="ADAL" clId="{8C3D13D4-642C-459D-B4C1-102EFD2EFD6A}" dt="2023-06-10T20:13:56.299" v="87" actId="478"/>
          <ac:picMkLst>
            <pc:docMk/>
            <pc:sldMk cId="139970727" sldId="319"/>
            <ac:picMk id="11" creationId="{70FBAC60-9CEC-5C64-DA71-A52D2B717204}"/>
          </ac:picMkLst>
        </pc:picChg>
        <pc:picChg chg="add mod">
          <ac:chgData name="Daniel Leonardo de Lima Soares" userId="8d3e1069-0402-4a5a-aead-d4d8fb489e28" providerId="ADAL" clId="{8C3D13D4-642C-459D-B4C1-102EFD2EFD6A}" dt="2023-06-10T20:14:11.985" v="95" actId="14100"/>
          <ac:picMkLst>
            <pc:docMk/>
            <pc:sldMk cId="139970727" sldId="319"/>
            <ac:picMk id="13" creationId="{DF282A6D-D410-D7DF-95C5-F4FA661E5E61}"/>
          </ac:picMkLst>
        </pc:picChg>
      </pc:sldChg>
      <pc:sldChg chg="addSp delSp modSp add mod">
        <pc:chgData name="Daniel Leonardo de Lima Soares" userId="8d3e1069-0402-4a5a-aead-d4d8fb489e28" providerId="ADAL" clId="{8C3D13D4-642C-459D-B4C1-102EFD2EFD6A}" dt="2023-06-10T20:22:02.706" v="122" actId="20577"/>
        <pc:sldMkLst>
          <pc:docMk/>
          <pc:sldMk cId="743183609" sldId="320"/>
        </pc:sldMkLst>
        <pc:spChg chg="mod">
          <ac:chgData name="Daniel Leonardo de Lima Soares" userId="8d3e1069-0402-4a5a-aead-d4d8fb489e28" providerId="ADAL" clId="{8C3D13D4-642C-459D-B4C1-102EFD2EFD6A}" dt="2023-06-10T20:22:02.706" v="122" actId="20577"/>
          <ac:spMkLst>
            <pc:docMk/>
            <pc:sldMk cId="743183609" sldId="320"/>
            <ac:spMk id="3" creationId="{4AA9A7C4-2774-AF65-9B69-FEF9AD058B88}"/>
          </ac:spMkLst>
        </pc:spChg>
        <pc:spChg chg="mod">
          <ac:chgData name="Daniel Leonardo de Lima Soares" userId="8d3e1069-0402-4a5a-aead-d4d8fb489e28" providerId="ADAL" clId="{8C3D13D4-642C-459D-B4C1-102EFD2EFD6A}" dt="2023-06-10T20:21:21.001" v="105" actId="20577"/>
          <ac:spMkLst>
            <pc:docMk/>
            <pc:sldMk cId="743183609" sldId="320"/>
            <ac:spMk id="9" creationId="{8D8974E1-2B0B-650B-AC02-A8800AACA943}"/>
          </ac:spMkLst>
        </pc:spChg>
        <pc:spChg chg="mod ord">
          <ac:chgData name="Daniel Leonardo de Lima Soares" userId="8d3e1069-0402-4a5a-aead-d4d8fb489e28" providerId="ADAL" clId="{8C3D13D4-642C-459D-B4C1-102EFD2EFD6A}" dt="2023-06-10T20:21:58.982" v="121" actId="166"/>
          <ac:spMkLst>
            <pc:docMk/>
            <pc:sldMk cId="743183609" sldId="320"/>
            <ac:spMk id="15" creationId="{7BDEDE8F-6EA2-2E0C-BCA7-49A4DF0935EF}"/>
          </ac:spMkLst>
        </pc:spChg>
        <pc:picChg chg="del">
          <ac:chgData name="Daniel Leonardo de Lima Soares" userId="8d3e1069-0402-4a5a-aead-d4d8fb489e28" providerId="ADAL" clId="{8C3D13D4-642C-459D-B4C1-102EFD2EFD6A}" dt="2023-06-10T20:21:23.376" v="106" actId="478"/>
          <ac:picMkLst>
            <pc:docMk/>
            <pc:sldMk cId="743183609" sldId="320"/>
            <ac:picMk id="5" creationId="{E1703C3F-396E-767F-9D6B-A4AADAC0E883}"/>
          </ac:picMkLst>
        </pc:picChg>
        <pc:picChg chg="add mod">
          <ac:chgData name="Daniel Leonardo de Lima Soares" userId="8d3e1069-0402-4a5a-aead-d4d8fb489e28" providerId="ADAL" clId="{8C3D13D4-642C-459D-B4C1-102EFD2EFD6A}" dt="2023-06-10T20:21:51.759" v="117" actId="1076"/>
          <ac:picMkLst>
            <pc:docMk/>
            <pc:sldMk cId="743183609" sldId="320"/>
            <ac:picMk id="7" creationId="{47042C51-AC32-7A16-F558-EBC646E4222E}"/>
          </ac:picMkLst>
        </pc:picChg>
        <pc:picChg chg="del">
          <ac:chgData name="Daniel Leonardo de Lima Soares" userId="8d3e1069-0402-4a5a-aead-d4d8fb489e28" providerId="ADAL" clId="{8C3D13D4-642C-459D-B4C1-102EFD2EFD6A}" dt="2023-06-10T20:21:24.696" v="107" actId="478"/>
          <ac:picMkLst>
            <pc:docMk/>
            <pc:sldMk cId="743183609" sldId="320"/>
            <ac:picMk id="10" creationId="{2C76B661-47B3-5E0D-79BD-7053ADD190B2}"/>
          </ac:picMkLst>
        </pc:picChg>
        <pc:picChg chg="add mod">
          <ac:chgData name="Daniel Leonardo de Lima Soares" userId="8d3e1069-0402-4a5a-aead-d4d8fb489e28" providerId="ADAL" clId="{8C3D13D4-642C-459D-B4C1-102EFD2EFD6A}" dt="2023-06-10T20:21:56.974" v="120" actId="1076"/>
          <ac:picMkLst>
            <pc:docMk/>
            <pc:sldMk cId="743183609" sldId="320"/>
            <ac:picMk id="11" creationId="{24C8780B-85EE-4043-DE43-8BD882C51DF9}"/>
          </ac:picMkLst>
        </pc:picChg>
      </pc:sldChg>
      <pc:sldChg chg="addSp delSp modSp add mod">
        <pc:chgData name="Daniel Leonardo de Lima Soares" userId="8d3e1069-0402-4a5a-aead-d4d8fb489e28" providerId="ADAL" clId="{8C3D13D4-642C-459D-B4C1-102EFD2EFD6A}" dt="2023-06-10T20:26:54.477" v="157" actId="166"/>
        <pc:sldMkLst>
          <pc:docMk/>
          <pc:sldMk cId="1032163856" sldId="321"/>
        </pc:sldMkLst>
        <pc:spChg chg="mod">
          <ac:chgData name="Daniel Leonardo de Lima Soares" userId="8d3e1069-0402-4a5a-aead-d4d8fb489e28" providerId="ADAL" clId="{8C3D13D4-642C-459D-B4C1-102EFD2EFD6A}" dt="2023-06-10T20:25:13.499" v="145" actId="20577"/>
          <ac:spMkLst>
            <pc:docMk/>
            <pc:sldMk cId="1032163856" sldId="321"/>
            <ac:spMk id="3" creationId="{4AA9A7C4-2774-AF65-9B69-FEF9AD058B88}"/>
          </ac:spMkLst>
        </pc:spChg>
        <pc:spChg chg="mod">
          <ac:chgData name="Daniel Leonardo de Lima Soares" userId="8d3e1069-0402-4a5a-aead-d4d8fb489e28" providerId="ADAL" clId="{8C3D13D4-642C-459D-B4C1-102EFD2EFD6A}" dt="2023-06-10T20:25:07.520" v="143" actId="20577"/>
          <ac:spMkLst>
            <pc:docMk/>
            <pc:sldMk cId="1032163856" sldId="321"/>
            <ac:spMk id="9" creationId="{8D8974E1-2B0B-650B-AC02-A8800AACA943}"/>
          </ac:spMkLst>
        </pc:spChg>
        <pc:spChg chg="ord">
          <ac:chgData name="Daniel Leonardo de Lima Soares" userId="8d3e1069-0402-4a5a-aead-d4d8fb489e28" providerId="ADAL" clId="{8C3D13D4-642C-459D-B4C1-102EFD2EFD6A}" dt="2023-06-10T20:26:54.477" v="157" actId="166"/>
          <ac:spMkLst>
            <pc:docMk/>
            <pc:sldMk cId="1032163856" sldId="321"/>
            <ac:spMk id="15" creationId="{7BDEDE8F-6EA2-2E0C-BCA7-49A4DF0935EF}"/>
          </ac:spMkLst>
        </pc:spChg>
        <pc:picChg chg="add mod">
          <ac:chgData name="Daniel Leonardo de Lima Soares" userId="8d3e1069-0402-4a5a-aead-d4d8fb489e28" providerId="ADAL" clId="{8C3D13D4-642C-459D-B4C1-102EFD2EFD6A}" dt="2023-06-10T20:26:52.019" v="156" actId="14100"/>
          <ac:picMkLst>
            <pc:docMk/>
            <pc:sldMk cId="1032163856" sldId="321"/>
            <ac:picMk id="5" creationId="{2E3788A7-B81B-ED84-43D7-94D05F26E695}"/>
          </ac:picMkLst>
        </pc:picChg>
        <pc:picChg chg="del">
          <ac:chgData name="Daniel Leonardo de Lima Soares" userId="8d3e1069-0402-4a5a-aead-d4d8fb489e28" providerId="ADAL" clId="{8C3D13D4-642C-459D-B4C1-102EFD2EFD6A}" dt="2023-06-10T20:25:02.048" v="125" actId="478"/>
          <ac:picMkLst>
            <pc:docMk/>
            <pc:sldMk cId="1032163856" sldId="321"/>
            <ac:picMk id="7" creationId="{47042C51-AC32-7A16-F558-EBC646E4222E}"/>
          </ac:picMkLst>
        </pc:picChg>
        <pc:picChg chg="add mod">
          <ac:chgData name="Daniel Leonardo de Lima Soares" userId="8d3e1069-0402-4a5a-aead-d4d8fb489e28" providerId="ADAL" clId="{8C3D13D4-642C-459D-B4C1-102EFD2EFD6A}" dt="2023-06-10T20:26:44.718" v="152" actId="1076"/>
          <ac:picMkLst>
            <pc:docMk/>
            <pc:sldMk cId="1032163856" sldId="321"/>
            <ac:picMk id="10" creationId="{094F0433-B4B3-AE41-6702-2AFAACA51B45}"/>
          </ac:picMkLst>
        </pc:picChg>
        <pc:picChg chg="del">
          <ac:chgData name="Daniel Leonardo de Lima Soares" userId="8d3e1069-0402-4a5a-aead-d4d8fb489e28" providerId="ADAL" clId="{8C3D13D4-642C-459D-B4C1-102EFD2EFD6A}" dt="2023-06-10T20:25:01.440" v="124" actId="478"/>
          <ac:picMkLst>
            <pc:docMk/>
            <pc:sldMk cId="1032163856" sldId="321"/>
            <ac:picMk id="11" creationId="{24C8780B-85EE-4043-DE43-8BD882C51DF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22840-EBDB-A0CA-968B-31FD8FA22C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B8D7EC-185C-8161-9D45-1D770D68E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678C2BB-4A2E-FDE2-2282-61FAB7523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472FFE1-3FB2-9F7A-5EA8-68993BB4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EE6EE9B-593F-00AE-BB01-54B0E4667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0045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3AD6E-5F4C-2174-2F25-4EB6CDC4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A77F5BC-83D8-D034-4243-61731250C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306D58B-E2A4-D288-5D3D-1B45B89D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A367326-083D-BFC3-DEB0-163C8967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2B651DE-3AEB-29B8-B56B-F90BE511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878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837968-ED6E-2DF6-92DC-2635487C8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78274EE-B72A-B899-EB28-51A167B519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4E30DD8-E25F-3D89-0E8F-5A0CE7E9F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E81AA73-3404-B5B9-7031-CD28D2D4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5A837D0-8775-B4CD-7859-CF9F8AEB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1219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F793B-B347-26EA-35BF-BF1C30F1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3CCD99-656F-19A5-37B8-A46464FFE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1F1C5B1-7827-A8F4-EA45-ACEC59928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A17CAFA-4571-140E-FEB0-A06B6063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28D7CEE-89AB-7D6B-626E-E30D2ED8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5551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1D212-0460-6DFC-DCC6-4560F036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CF2E239-36E9-34A1-069F-DB8251F92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F2B74C5-2921-32C6-7515-26A352E8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EABFC0E-9973-D80B-CCBB-24D8F87C6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1A3B3C7-2CC7-9B5C-7C6A-E368D11D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361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59C29-C596-4D46-7973-780AF02E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9EA66E-1817-895E-8DD2-011784C4D9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B9D46C7-E574-A87F-5000-F11734A06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E67C140-8E76-F4AF-4AAE-738C4C86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51A598D-28EB-069B-29B3-B3DD5F4B3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09E0F31-CE3F-8B27-2BB8-B62F43DE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212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195A8-BDD7-F7D3-1EB9-6050314CE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3652AD0-F4B6-3BB7-7317-95095350D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75C6945-F5E1-2F71-1DF6-94565FF29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4019799-DE00-1860-77DF-EBC0BC038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C199154C-83B8-B12D-58EA-9A41314CE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CA32F47C-8C5A-92EF-C67A-A93E894D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6B0FD7F-A272-1673-B224-9E06A1E69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B42D63A-E6ED-E5B0-20B4-01B38092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591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4E700-61AA-64B0-9B5C-72B3EE7D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934FC661-A0EF-5D2F-D339-DBAD7F897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EE45C07-C2D3-DB4D-7DCC-0804C7D3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073A3C7-7E27-D40D-506A-31A9ED6A9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5348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EBD76F34-83A1-34ED-CA0B-BA4F6CC2A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7809397-5010-65ED-4882-E115CC40E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B662D5E-B235-3253-BF5D-54E7290A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490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D1726-84DB-053C-9D1C-B9474C86D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9873F4B-0136-963B-6A71-1549C45B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8F79EC3F-3401-6013-1245-B02BEFD8C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E6F5172-1E74-BBFD-77A9-C0DE6D61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06C1E60-990F-EC51-1746-38271996C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94C4662-9D9E-56BA-0EB1-DA3F84E7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770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EC5A2-81C6-2F67-591A-76FA9CD1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ABDAB439-BC68-9030-5414-0FF9F9051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0F0CDED-8D6D-D765-37D3-A63762596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0DB9F42-038D-4FFF-01F3-F105B3745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8586E5-0402-9CBB-6206-74564AF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7909E0B-AE6A-A43F-A50E-4752018D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148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443097A-9A8C-E47F-46B7-53CE965B3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EEC7C4B-67AF-7591-D977-ECD1A2FF5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E1F55A4-CE21-8F8E-540C-4FA254D96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7FCE9-6758-4F79-A020-47C6241F33DD}" type="datetimeFigureOut">
              <a:rPr lang="pt-PT" smtClean="0"/>
              <a:t>10/06/2023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8B2C25-A4F1-EDBD-1F0A-CD7F4C4C7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B782BDE-4CEA-4F72-6384-8950722EF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5FADB-85CB-4E34-90DF-B1010CA04D0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708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youtube.com/watch?v=cgaOVV4JQH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3Nwm4tRhVa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catedral.org.br/guia/a-pieta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google.com/maps/@-15.7985062,-47.8754504,3a,75y,140.7h,87.47t/data=!3m8!1e1!3m6!1sAF1QipMst3z81ClfpqaaefWm2157TxRbA8QmF6b5tZe3!2e10!3e11!6shttps:%2F%2Flh5.googleusercontent.com%2Fp%2FAF1QipMst3z81ClfpqaaefWm2157TxRbA8QmF6b5tZe3%3Dw203-h100-k-no-pi-0-ya109.244896-ro0-fo100!7i10240!8i5120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athedralstl.org/pieta-replic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hyperlink" Target="https://www.google.com/maps/@38.6426993,-90.2545101,3a,75y,325.42h,90t/data=!3m8!1e1!3m6!1sAF1QipPcs6dXKwD-skZBD3Ag0659w0Y6D3U3KSrofAkW!2e10!3e11!6shttps:%2F%2Flh5.googleusercontent.com%2Fp%2FAF1QipPcs6dXKwD-skZBD3Ag0659w0Y6D3U3KSrofAkW%3Dw203-h100-k-no-pi-0-ya197.91582-ro0-fo100!7i11264!8i5632?hl=e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nac.pt/mp10857871/Novena-a-Nossa-Senhora-Piet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fairfaxstatic.com.au/content/dam/images/3/0/q/n/y/image.related.articleLeadNarrow.300x0.30qwq.png/1389628800000.jp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youtube.com/watch?v=3dOvCzamSJ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pinterest.pt/pin/693906255074347369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cha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hat.openai.com/cha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t.wikipedia.org/wiki/Piet%C3%A0_(Michelangelo)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labs.openai.com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labs.openai.com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fotor.com/features/ai-image-generator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ecommons.udayton.edu/imri_paraguay_stamps/31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ebay.com/itm/18491801572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lamoneta.it/uploads/monthly_04_2016/post-50037-1460295549,83.jp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numismaticadracma.com/fotos/foto-19019-a.jpg?4287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pinterest.pt/pin/536491374350951244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dreamstime.com/stock-photography-pieta-sand-image72041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static.zerochan.net/To.Aru.Majutsu.no.Index.full.1941811.jp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t.wikipedia.org/wiki/Piet%C3%A0_Rondanin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img.elo7.com.br/product/zoom/3AA0C57/medalha-pieta-nossa-senhora-da-piedade.jp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img.elo7.com.br/product/zoom/1ED8DE1/colar-pieta-porcelana.jp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ep.yimg.com/ay/yhst-86458351978077/pieta-9.jp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almanaque.folha.uol.com.br/mundo_22mai1972.ht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acervo.folha.uol.com.br/compartilhar.do?numero=4397&amp;anchor=4397483&amp;pd=e2347f93e619b5ece6cf089df7cfc02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nytimes.com/1972/05/22/archives/pieta-damaged-in-hammer-attack-assailant-with-hammer-damages-the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www.finestresullarte.info/opere-e-artisti/quando-laszlo-toth-cerco-di-distruggere-pieta-di-michelangel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prensalibre.com/hemeroteca/atentado-contra-la-piedad-de-miguel-angel-en-1972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hyperlink" Target="http://casacomum.org/cc/diario_de_lisboa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www.victoriasterlingjewelry.com/products/antique-pieta-enamel-pendant-silver-roma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t.wikipedia.org/wiki/Ficheiro:Giovanni_Bellini_012.jp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metmuseum.org/art/collection/search/19715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bethlehemwoodcarving.com/p_2408/pieta-statue-hand-made-from-olive-wood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holyart.pt/artigos-religiosos/tapecarias/tapecaria-pieta-de-michelangelo-140x100-c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quadripop.blogspot.com/2020/09/a-pieta-e-as-capas-brasileiras-d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hyperlink" Target="https://www.artmajeur.com/pt/magazine/29-pop-culture/referencias-artisticas-em-quadrinhos/33033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pinterest.pt/pin/476326098066799680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www.zazzle.com/michelangelo_the_pieta_jigsaw_puzzle-25663211861449815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aongking.com/aksculptures/modern-famous-bronze-art-michelangelo-pieta-statu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pt.olewallart.com/products/la-pieta?variant=43579470676198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hyperlink" Target="https://www.reddit.com/r/mildlyinteresting/comments/t48fsb/an_origami_version_of_michelangelos_pieta_i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rtmajeur.com/limar/pt/artworks/1901881/piet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hyperlink" Target="http://ori500.free.fr/authors/Neal_Elias/big-e/Pieta%20(Neal_Elias).jp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hyperlink" Target="https://www.deviantart.com/nit3m/art/Michelangelo-s-Pieta-8648417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hyperlink" Target="https://www.etsy.com/listing/1267498306/pieta-recreation-nokeric-his-mother-8x1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hyperlink" Target="https://www.imdb.com/title/tt8724028/?ref_=ttpl_ov_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hyperlink" Target="https://www.ebay.com/itm/26550299553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hyperlink" Target="https://www.ebay.com/itm/15516152483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hyperlink" Target="https://www.amazon.com/Candle-Nativity-Portrait-Silicone-Supplies/dp/B0BWFD1HFN?th=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hyperlink" Target="https://www.goodwillfinds.com/toys-and-collectibles/collectibles/figurines/vintage-porcelain-la-pieta-michelangelo-roman-made-in-japan-blue-mother-mary-blessed-virgin-jesus-crucifix/10013-0000-160132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hyperlink" Target="https://www.pinterest.pt/pin/michelangelos-pieta--703756178019206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hyperlink" Target="https://www.repubblica.it/esteri/2022/03/17/foto/la_pieta_di_putin_il_murale_di_sofia_che_attualizza_michelangelo-341750631/1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mdb.com/title/tt2299842/?ref_=ttnw_ov_i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hyperlink" Target="http://www.archiviolastampa.it/component/option,com_lastampa/task,search/mod,libera/action,viewer/Itemid,3/page,1/articleid,0143_02_1972_0120_0001_4905777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hyperlink" Target="https://twitter.com/alien__attack/status/69604292315099136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hyperlink" Target="https://artemagazine.it/2018/01/31/street-art-al-carcere-di-rebibbia-a-roma-moby-dick-michelangelo-e-il-cristo-tatuato-della-pieta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eps.com/view/64465c075946f24aeafb47e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ZsS7fy5VHZ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QmngGZmkPKI&amp;pp=ugMICgJwdBABGAE%3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Sgm-TFzy7I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BF5B-6F38-A0A4-CE9E-61CD1BAB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1" y="759021"/>
            <a:ext cx="6879103" cy="1325563"/>
          </a:xfrm>
        </p:spPr>
        <p:txBody>
          <a:bodyPr/>
          <a:lstStyle/>
          <a:p>
            <a:r>
              <a:rPr lang="pt-BR" dirty="0"/>
              <a:t>La Pietá (Michelangelo, 1499)</a:t>
            </a:r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20FF30-44EF-E2CF-CF31-2B074DAF0C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2" y="347540"/>
            <a:ext cx="3883954" cy="194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m pessoa, homem, pousar&#10;&#10;Descrição gerada automaticamente">
            <a:extLst>
              <a:ext uri="{FF2B5EF4-FFF2-40B4-BE49-F238E27FC236}">
                <a16:creationId xmlns:a16="http://schemas.microsoft.com/office/drawing/2014/main" id="{CBEC302D-7FAB-A03D-D0A9-CA81A3084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60" y="2289517"/>
            <a:ext cx="2054118" cy="273882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3126065-0023-1B19-54CD-40F959C06FB4}"/>
              </a:ext>
            </a:extLst>
          </p:cNvPr>
          <p:cNvSpPr txBox="1">
            <a:spLocks/>
          </p:cNvSpPr>
          <p:nvPr/>
        </p:nvSpPr>
        <p:spPr>
          <a:xfrm>
            <a:off x="1203960" y="5179570"/>
            <a:ext cx="2172286" cy="560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Daniel Soares</a:t>
            </a:r>
            <a:endParaRPr lang="pt-PT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7AC75C-3A90-29ED-FDAB-CF8F63D380DF}"/>
              </a:ext>
            </a:extLst>
          </p:cNvPr>
          <p:cNvSpPr txBox="1">
            <a:spLocks/>
          </p:cNvSpPr>
          <p:nvPr/>
        </p:nvSpPr>
        <p:spPr>
          <a:xfrm>
            <a:off x="742122" y="5739620"/>
            <a:ext cx="3061252" cy="560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/>
              <a:t>IPMaia</a:t>
            </a:r>
            <a:r>
              <a:rPr lang="pt-BR" sz="2400"/>
              <a:t>, 10/06/2023</a:t>
            </a:r>
            <a:endParaRPr lang="pt-PT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64EAA10-466D-98D1-C942-596058F0C4B8}"/>
              </a:ext>
            </a:extLst>
          </p:cNvPr>
          <p:cNvSpPr txBox="1">
            <a:spLocks/>
          </p:cNvSpPr>
          <p:nvPr/>
        </p:nvSpPr>
        <p:spPr>
          <a:xfrm>
            <a:off x="4722154" y="2796210"/>
            <a:ext cx="6714472" cy="238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pt-BR" dirty="0"/>
              <a:t>Escolhi essa obra em forma de escultura pois gosto mais de coisas táteis, descobri que a obra foi replicada em formas de miaturas, tamanhos reais, aplicada </a:t>
            </a:r>
            <a:r>
              <a:rPr lang="pt-BR"/>
              <a:t>em tattoos, grafite, bronze, </a:t>
            </a:r>
            <a:r>
              <a:rPr lang="pt-BR" dirty="0"/>
              <a:t>também abordada em obras musicais, além do que também serve de referência para pesquisas em aplicações com inteligência artificial. </a:t>
            </a:r>
            <a:endParaRPr lang="pt-PT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E732961-9811-90CF-B9CD-E0CFD26BE577}"/>
              </a:ext>
            </a:extLst>
          </p:cNvPr>
          <p:cNvSpPr txBox="1">
            <a:spLocks/>
          </p:cNvSpPr>
          <p:nvPr/>
        </p:nvSpPr>
        <p:spPr>
          <a:xfrm>
            <a:off x="1521034" y="6286830"/>
            <a:ext cx="1419970" cy="328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400"/>
              <a:t>Relatório 2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826409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08" y="5767080"/>
            <a:ext cx="5684333" cy="547255"/>
          </a:xfrm>
        </p:spPr>
        <p:txBody>
          <a:bodyPr>
            <a:normAutofit/>
          </a:bodyPr>
          <a:lstStyle/>
          <a:p>
            <a:r>
              <a:rPr lang="pt-PT" sz="1800" dirty="0">
                <a:hlinkClick r:id="rId2"/>
              </a:rPr>
              <a:t>https://www.youtube.com/watch?v=cgaOVV4JQHA</a:t>
            </a:r>
            <a:r>
              <a:rPr lang="pt-PT" sz="1800" dirty="0"/>
              <a:t>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584200"/>
            <a:ext cx="4184073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dirty="0"/>
              <a:t>Inspirações música 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A76010-2FBE-55B7-0872-87E3BFF2D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" t="6790" r="28611" b="15309"/>
          <a:stretch/>
        </p:blipFill>
        <p:spPr>
          <a:xfrm>
            <a:off x="332508" y="1727200"/>
            <a:ext cx="5744437" cy="366606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B6E6BAE-3187-F917-9AAF-D8952C3B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8" t="6543" r="12500" b="22223"/>
          <a:stretch/>
        </p:blipFill>
        <p:spPr>
          <a:xfrm>
            <a:off x="6242242" y="755374"/>
            <a:ext cx="5617249" cy="3806621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5949759" y="2728871"/>
            <a:ext cx="16400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2D215CF-A090-A605-234E-3B9C43B87B4E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6071559-193A-8B3C-D7EF-DEC59C02968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Youtube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Página muito relevante, artista conhecido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Pieta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</p:spTree>
    <p:extLst>
      <p:ext uri="{BB962C8B-B14F-4D97-AF65-F5344CB8AC3E}">
        <p14:creationId xmlns:p14="http://schemas.microsoft.com/office/powerpoint/2010/main" val="1291300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585" y="6000172"/>
            <a:ext cx="5820282" cy="547255"/>
          </a:xfrm>
        </p:spPr>
        <p:txBody>
          <a:bodyPr>
            <a:normAutofit/>
          </a:bodyPr>
          <a:lstStyle/>
          <a:p>
            <a:r>
              <a:rPr lang="pt-PT" sz="2000" dirty="0">
                <a:hlinkClick r:id="rId2"/>
              </a:rPr>
              <a:t>https://www.youtube.com/watch?v=3Nwm4tRhVak</a:t>
            </a:r>
            <a:endParaRPr lang="pt-PT" sz="2000" dirty="0"/>
          </a:p>
          <a:p>
            <a:endParaRPr lang="pt-PT" sz="20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584200"/>
            <a:ext cx="4184073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dirty="0"/>
              <a:t>Inspirações música 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98EF79-D0D1-BDDC-0AB1-4A9A7ED99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27" r="30295" b="6401"/>
          <a:stretch/>
        </p:blipFill>
        <p:spPr>
          <a:xfrm>
            <a:off x="6519523" y="656434"/>
            <a:ext cx="5406118" cy="43019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C31A2A-4DB2-6B96-9CDF-3ADD4B459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8" t="6944" r="28750" b="10358"/>
          <a:stretch/>
        </p:blipFill>
        <p:spPr>
          <a:xfrm>
            <a:off x="182585" y="1414986"/>
            <a:ext cx="5820282" cy="4301954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F95FFE8-9FA1-7984-8B92-84210DE11076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D62F2E9-4D3B-5E52-C8F4-86C2D0F526E7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Youtube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Artista famoso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Pieta music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5806822" y="2132712"/>
            <a:ext cx="19981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7858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150026"/>
            <a:ext cx="4704197" cy="1177701"/>
          </a:xfrm>
        </p:spPr>
        <p:txBody>
          <a:bodyPr>
            <a:noAutofit/>
          </a:bodyPr>
          <a:lstStyle/>
          <a:p>
            <a:r>
              <a:rPr lang="pt-PT" sz="3600" dirty="0"/>
              <a:t>Réplica milimétrica (</a:t>
            </a:r>
            <a:r>
              <a:rPr lang="pt-PT" sz="3600" dirty="0" err="1"/>
              <a:t>Pietà</a:t>
            </a:r>
            <a:r>
              <a:rPr lang="pt-PT" sz="3600" dirty="0"/>
              <a:t>, Michelangelo)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949" y="5914886"/>
            <a:ext cx="4939267" cy="547255"/>
          </a:xfrm>
        </p:spPr>
        <p:txBody>
          <a:bodyPr/>
          <a:lstStyle/>
          <a:p>
            <a:r>
              <a:rPr lang="pt-PT" dirty="0">
                <a:hlinkClick r:id="rId2"/>
              </a:rPr>
              <a:t>https://catedral.org.br/guia/a-pieta</a:t>
            </a:r>
            <a:r>
              <a:rPr lang="pt-PT" dirty="0"/>
              <a:t> </a:t>
            </a:r>
          </a:p>
        </p:txBody>
      </p:sp>
      <p:pic>
        <p:nvPicPr>
          <p:cNvPr id="4" name="Marcador de Posição da Imagem 6">
            <a:extLst>
              <a:ext uri="{FF2B5EF4-FFF2-40B4-BE49-F238E27FC236}">
                <a16:creationId xmlns:a16="http://schemas.microsoft.com/office/drawing/2014/main" id="{440E1CFF-F1CD-7DFE-C0C0-450125BB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33" r="8333"/>
          <a:stretch/>
        </p:blipFill>
        <p:spPr>
          <a:xfrm>
            <a:off x="665019" y="1327727"/>
            <a:ext cx="4383961" cy="43839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465EBB-9161-14A3-150E-AAA376E64A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54" t="13210" r="53056" b="40988"/>
          <a:stretch/>
        </p:blipFill>
        <p:spPr>
          <a:xfrm>
            <a:off x="5809516" y="416799"/>
            <a:ext cx="6053773" cy="37592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4956879" y="3136674"/>
            <a:ext cx="12561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97E98C-EA6D-245A-49BF-9D97FF2862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55" r="57137" b="86790"/>
          <a:stretch/>
        </p:blipFill>
        <p:spPr>
          <a:xfrm>
            <a:off x="6096000" y="238526"/>
            <a:ext cx="5225795" cy="381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52F0DD99-9D2F-1852-242E-79318B9D4CD2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75B5E2C-FFC4-049E-57DE-FD6618732AE2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Bing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Catedral muito conhecida no Brasil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Replica pieta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944.000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A6819CE-7886-9D9F-C153-64046D0C1E13}"/>
              </a:ext>
            </a:extLst>
          </p:cNvPr>
          <p:cNvSpPr txBox="1">
            <a:spLocks/>
          </p:cNvSpPr>
          <p:nvPr/>
        </p:nvSpPr>
        <p:spPr>
          <a:xfrm>
            <a:off x="6203958" y="4424181"/>
            <a:ext cx="5117837" cy="484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b="1" dirty="0">
                <a:hlinkClick r:id="rId6"/>
              </a:rPr>
              <a:t>Visite a Localização exata da réplica</a:t>
            </a:r>
            <a:endParaRPr lang="pt-PT" sz="2800" b="1" dirty="0"/>
          </a:p>
        </p:txBody>
      </p:sp>
    </p:spTree>
    <p:extLst>
      <p:ext uri="{BB962C8B-B14F-4D97-AF65-F5344CB8AC3E}">
        <p14:creationId xmlns:p14="http://schemas.microsoft.com/office/powerpoint/2010/main" val="141568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Website&#10;&#10;Descrição gerada automaticamente">
            <a:extLst>
              <a:ext uri="{FF2B5EF4-FFF2-40B4-BE49-F238E27FC236}">
                <a16:creationId xmlns:a16="http://schemas.microsoft.com/office/drawing/2014/main" id="{0CB3ED5B-9CC1-4A3B-813C-185AC60FE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23" y="264716"/>
            <a:ext cx="6037327" cy="396553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150026"/>
            <a:ext cx="4704197" cy="1177701"/>
          </a:xfrm>
        </p:spPr>
        <p:txBody>
          <a:bodyPr>
            <a:noAutofit/>
          </a:bodyPr>
          <a:lstStyle/>
          <a:p>
            <a:r>
              <a:rPr lang="pt-PT" sz="3600" dirty="0"/>
              <a:t>Réplica (</a:t>
            </a:r>
            <a:r>
              <a:rPr lang="pt-PT" sz="3600" dirty="0" err="1"/>
              <a:t>Pietà</a:t>
            </a:r>
            <a:r>
              <a:rPr lang="pt-PT" sz="3600" dirty="0"/>
              <a:t>, Michelangelo)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949" y="5914886"/>
            <a:ext cx="4939267" cy="547255"/>
          </a:xfrm>
        </p:spPr>
        <p:txBody>
          <a:bodyPr/>
          <a:lstStyle/>
          <a:p>
            <a:r>
              <a:rPr lang="pt-PT" dirty="0">
                <a:hlinkClick r:id="rId3"/>
              </a:rPr>
              <a:t>https://cathedralstl.org/pieta-replica</a:t>
            </a:r>
            <a:r>
              <a:rPr lang="pt-PT" dirty="0"/>
              <a:t>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2F0DD99-9D2F-1852-242E-79318B9D4CD2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75B5E2C-FFC4-049E-57DE-FD6618732AE2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Google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Página oficial da Catedral de St Louis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Replica pieta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1.555.000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A6819CE-7886-9D9F-C153-64046D0C1E13}"/>
              </a:ext>
            </a:extLst>
          </p:cNvPr>
          <p:cNvSpPr txBox="1">
            <a:spLocks/>
          </p:cNvSpPr>
          <p:nvPr/>
        </p:nvSpPr>
        <p:spPr>
          <a:xfrm>
            <a:off x="6203958" y="4424181"/>
            <a:ext cx="5117837" cy="4846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b="1" dirty="0">
                <a:hlinkClick r:id="rId4"/>
              </a:rPr>
              <a:t>Visite a Localização exata da réplica</a:t>
            </a:r>
            <a:endParaRPr lang="pt-PT" sz="2800" b="1" dirty="0"/>
          </a:p>
        </p:txBody>
      </p:sp>
      <p:pic>
        <p:nvPicPr>
          <p:cNvPr id="13" name="Imagem 12" descr="Uma imagem com texto&#10;&#10;Descrição gerada automaticamente">
            <a:extLst>
              <a:ext uri="{FF2B5EF4-FFF2-40B4-BE49-F238E27FC236}">
                <a16:creationId xmlns:a16="http://schemas.microsoft.com/office/drawing/2014/main" id="{880897FA-E10A-DC87-0190-C0D88BD33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8" y="1295797"/>
            <a:ext cx="5351802" cy="393981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2385431">
            <a:off x="5059641" y="1863435"/>
            <a:ext cx="125614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5026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264" y="397163"/>
            <a:ext cx="3851563" cy="802794"/>
          </a:xfrm>
        </p:spPr>
        <p:txBody>
          <a:bodyPr>
            <a:noAutofit/>
          </a:bodyPr>
          <a:lstStyle/>
          <a:p>
            <a:r>
              <a:rPr lang="pt-PT" sz="4800" dirty="0"/>
              <a:t>Livro (</a:t>
            </a:r>
            <a:r>
              <a:rPr lang="pt-PT" sz="4800" dirty="0" err="1"/>
              <a:t>Pietà</a:t>
            </a:r>
            <a:r>
              <a:rPr lang="pt-PT" sz="48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347" y="6096338"/>
            <a:ext cx="4863548" cy="547255"/>
          </a:xfrm>
        </p:spPr>
        <p:txBody>
          <a:bodyPr>
            <a:normAutofit fontScale="85000" lnSpcReduction="20000"/>
          </a:bodyPr>
          <a:lstStyle/>
          <a:p>
            <a:r>
              <a:rPr lang="pt-PT" dirty="0">
                <a:hlinkClick r:id="rId2"/>
              </a:rPr>
              <a:t>https://www.fnac.pt/mp10857871/Novena-a-Nossa-Senhora-Pieta</a:t>
            </a:r>
            <a:endParaRPr lang="pt-PT" dirty="0"/>
          </a:p>
          <a:p>
            <a:endParaRPr lang="pt-PT" dirty="0"/>
          </a:p>
        </p:txBody>
      </p:sp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1AB89B09-8E09-0809-2AA4-5510930FB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8" y="1176023"/>
            <a:ext cx="4410691" cy="450595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231305A9-D6EB-A953-5C78-DC409A9DF125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28BD51B-B2A2-F909-DE97-422530080754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Google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Site oficial da FNAC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Livro pieta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885F914B-3B26-F04C-791A-3C45C6E76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8560"/>
            <a:ext cx="5822836" cy="4506716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4792491" y="3051918"/>
            <a:ext cx="144409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6385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524933"/>
            <a:ext cx="3851563" cy="802794"/>
          </a:xfrm>
        </p:spPr>
        <p:txBody>
          <a:bodyPr>
            <a:noAutofit/>
          </a:bodyPr>
          <a:lstStyle/>
          <a:p>
            <a:r>
              <a:rPr lang="pt-PT" sz="4800" dirty="0"/>
              <a:t>Grafiti (</a:t>
            </a:r>
            <a:r>
              <a:rPr lang="pt-PT" sz="4800" dirty="0" err="1"/>
              <a:t>Pietà</a:t>
            </a:r>
            <a:r>
              <a:rPr lang="pt-PT" sz="48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287" y="5923723"/>
            <a:ext cx="5194852" cy="682972"/>
          </a:xfrm>
        </p:spPr>
        <p:txBody>
          <a:bodyPr>
            <a:normAutofit fontScale="70000" lnSpcReduction="20000"/>
          </a:bodyPr>
          <a:lstStyle/>
          <a:p>
            <a:r>
              <a:rPr lang="pt-PT" dirty="0">
                <a:hlinkClick r:id="rId2"/>
              </a:rPr>
              <a:t>https://www.fairfaxstatic.com.au/content/dam/images/3/0/q/n/y/image.related.articleLeadNarrow.300x0.30qwq.png/1389628800000.jpg</a:t>
            </a:r>
            <a:endParaRPr lang="pt-PT" dirty="0"/>
          </a:p>
          <a:p>
            <a:endParaRPr lang="pt-PT" dirty="0"/>
          </a:p>
        </p:txBody>
      </p:sp>
      <p:pic>
        <p:nvPicPr>
          <p:cNvPr id="8" name="Imagem 7" descr="Uma imagem com Website&#10;&#10;Descrição gerada automaticamente">
            <a:extLst>
              <a:ext uri="{FF2B5EF4-FFF2-40B4-BE49-F238E27FC236}">
                <a16:creationId xmlns:a16="http://schemas.microsoft.com/office/drawing/2014/main" id="{23770912-5D7B-9F0B-C78D-95F83087D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8" y="212036"/>
            <a:ext cx="5764696" cy="5314122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1824541">
            <a:off x="6710852" y="3332968"/>
            <a:ext cx="128507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 descr="Uma imagem com texto, ar livre, relva&#10;&#10;Descrição gerada automaticamente">
            <a:extLst>
              <a:ext uri="{FF2B5EF4-FFF2-40B4-BE49-F238E27FC236}">
                <a16:creationId xmlns:a16="http://schemas.microsoft.com/office/drawing/2014/main" id="{E12D1DC1-FE69-84F3-6FA0-BA6B14123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3" y="1441495"/>
            <a:ext cx="4267577" cy="4267577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8FDD1A1-7540-DCD1-F1FC-7B1395100372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26FEC96-932B-D0A1-7CFB-B5E64D5D7E80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Duckduckgo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Imagem muito parecida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Grafiti Pieta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</p:spTree>
    <p:extLst>
      <p:ext uri="{BB962C8B-B14F-4D97-AF65-F5344CB8AC3E}">
        <p14:creationId xmlns:p14="http://schemas.microsoft.com/office/powerpoint/2010/main" val="2090889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524933"/>
            <a:ext cx="4463572" cy="802794"/>
          </a:xfrm>
        </p:spPr>
        <p:txBody>
          <a:bodyPr>
            <a:noAutofit/>
          </a:bodyPr>
          <a:lstStyle/>
          <a:p>
            <a:r>
              <a:rPr lang="pt-PT" sz="4800" dirty="0"/>
              <a:t>Tatuagem (</a:t>
            </a:r>
            <a:r>
              <a:rPr lang="pt-PT" sz="4800" dirty="0" err="1"/>
              <a:t>Pietà</a:t>
            </a:r>
            <a:r>
              <a:rPr lang="pt-PT" sz="48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422" y="6109302"/>
            <a:ext cx="4664765" cy="547255"/>
          </a:xfrm>
        </p:spPr>
        <p:txBody>
          <a:bodyPr>
            <a:normAutofit lnSpcReduction="10000"/>
          </a:bodyPr>
          <a:lstStyle/>
          <a:p>
            <a:r>
              <a:rPr lang="pt-PT" sz="1800" dirty="0">
                <a:hlinkClick r:id="rId2"/>
              </a:rPr>
              <a:t>https://www.youtube.com/watch?v=3dOvCzamSJA</a:t>
            </a:r>
            <a:endParaRPr lang="pt-PT" sz="1800" dirty="0"/>
          </a:p>
          <a:p>
            <a:endParaRPr lang="pt-PT" sz="1800" dirty="0"/>
          </a:p>
        </p:txBody>
      </p:sp>
      <p:pic>
        <p:nvPicPr>
          <p:cNvPr id="5" name="Imagem 4" descr="Uma imagem com Website&#10;&#10;Descrição gerada automaticamente">
            <a:extLst>
              <a:ext uri="{FF2B5EF4-FFF2-40B4-BE49-F238E27FC236}">
                <a16:creationId xmlns:a16="http://schemas.microsoft.com/office/drawing/2014/main" id="{7BD64A08-6259-1120-6BA6-8D9AB64A4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39" y="420961"/>
            <a:ext cx="6599583" cy="4946169"/>
          </a:xfrm>
          <a:prstGeom prst="rect">
            <a:avLst/>
          </a:prstGeom>
        </p:spPr>
      </p:pic>
      <p:pic>
        <p:nvPicPr>
          <p:cNvPr id="7" name="Imagem 6" descr="Uma imagem com texto, interior, captura de ecrã&#10;&#10;Descrição gerada automaticamente">
            <a:extLst>
              <a:ext uri="{FF2B5EF4-FFF2-40B4-BE49-F238E27FC236}">
                <a16:creationId xmlns:a16="http://schemas.microsoft.com/office/drawing/2014/main" id="{BFF84D53-0CE8-F56B-13B0-F48A7A270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455888"/>
            <a:ext cx="5003900" cy="4579361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1824541">
            <a:off x="4586650" y="4290743"/>
            <a:ext cx="128507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D9A83E7-236A-8B94-D7B5-07C059AC7D40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3370988-591D-4434-FD1F-83D668189CFB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Duckduckgo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Primeiro resultado muito relevante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Tatoo la Pieta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</p:spTree>
    <p:extLst>
      <p:ext uri="{BB962C8B-B14F-4D97-AF65-F5344CB8AC3E}">
        <p14:creationId xmlns:p14="http://schemas.microsoft.com/office/powerpoint/2010/main" val="2496840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524933"/>
            <a:ext cx="4463572" cy="802794"/>
          </a:xfrm>
        </p:spPr>
        <p:txBody>
          <a:bodyPr>
            <a:noAutofit/>
          </a:bodyPr>
          <a:lstStyle/>
          <a:p>
            <a:r>
              <a:rPr lang="pt-PT" sz="4800" dirty="0"/>
              <a:t>Tatuagem (</a:t>
            </a:r>
            <a:r>
              <a:rPr lang="pt-PT" sz="4800" dirty="0" err="1"/>
              <a:t>Pietà</a:t>
            </a:r>
            <a:r>
              <a:rPr lang="pt-PT" sz="48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6059439"/>
            <a:ext cx="4310513" cy="547255"/>
          </a:xfrm>
        </p:spPr>
        <p:txBody>
          <a:bodyPr>
            <a:normAutofit fontScale="85000" lnSpcReduction="20000"/>
          </a:bodyPr>
          <a:lstStyle/>
          <a:p>
            <a:r>
              <a:rPr lang="pt-PT" dirty="0">
                <a:hlinkClick r:id="rId2"/>
              </a:rPr>
              <a:t>https://www.pinterest.pt/pin/693906255074347369/</a:t>
            </a:r>
            <a:endParaRPr lang="pt-PT" dirty="0"/>
          </a:p>
          <a:p>
            <a:endParaRPr lang="pt-PT" dirty="0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17084F8A-823B-569D-8573-679089A2E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9" y="1389927"/>
            <a:ext cx="5547528" cy="4339431"/>
          </a:xfrm>
          <a:prstGeom prst="rect">
            <a:avLst/>
          </a:prstGeom>
        </p:spPr>
      </p:pic>
      <p:pic>
        <p:nvPicPr>
          <p:cNvPr id="9" name="Imagem 8" descr="Uma imagem com Website&#10;&#10;Descrição gerada automaticamente">
            <a:extLst>
              <a:ext uri="{FF2B5EF4-FFF2-40B4-BE49-F238E27FC236}">
                <a16:creationId xmlns:a16="http://schemas.microsoft.com/office/drawing/2014/main" id="{E4F89A7E-088D-755A-A805-F186393BA2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13" y="658617"/>
            <a:ext cx="5999678" cy="3562847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19958465">
            <a:off x="4839017" y="3317325"/>
            <a:ext cx="128507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BB83A7-958C-54E0-BE0D-A1FCDE199E81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9B8DD2-0FCB-1CC7-5DB4-1945A91FCA2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Duckduckgo (imagens)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Primeiro resultado muito relevante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Tatoo la Pieta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</p:spTree>
    <p:extLst>
      <p:ext uri="{BB962C8B-B14F-4D97-AF65-F5344CB8AC3E}">
        <p14:creationId xmlns:p14="http://schemas.microsoft.com/office/powerpoint/2010/main" val="398709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46229001-DD4B-9FAB-E287-BC8E39C3A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827" y="809259"/>
            <a:ext cx="6664703" cy="54722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975" y="123536"/>
            <a:ext cx="5855051" cy="802794"/>
          </a:xfrm>
        </p:spPr>
        <p:txBody>
          <a:bodyPr>
            <a:noAutofit/>
          </a:bodyPr>
          <a:lstStyle/>
          <a:p>
            <a:r>
              <a:rPr lang="pt-PT" sz="4000" dirty="0"/>
              <a:t>Consulta ao </a:t>
            </a:r>
            <a:r>
              <a:rPr lang="pt-PT" sz="4000" dirty="0" err="1"/>
              <a:t>ChatGPT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643" y="411987"/>
            <a:ext cx="4386470" cy="547255"/>
          </a:xfrm>
        </p:spPr>
        <p:txBody>
          <a:bodyPr>
            <a:normAutofit/>
          </a:bodyPr>
          <a:lstStyle/>
          <a:p>
            <a:r>
              <a:rPr lang="pt-PT" dirty="0">
                <a:hlinkClick r:id="rId3"/>
              </a:rPr>
              <a:t>https://chat.openai.com/chat</a:t>
            </a:r>
            <a:r>
              <a:rPr lang="pt-PT" dirty="0"/>
              <a:t>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1BCEDA4-7B0F-1D25-677F-636F8B2E99D6}"/>
              </a:ext>
            </a:extLst>
          </p:cNvPr>
          <p:cNvSpPr txBox="1">
            <a:spLocks/>
          </p:cNvSpPr>
          <p:nvPr/>
        </p:nvSpPr>
        <p:spPr>
          <a:xfrm>
            <a:off x="2989569" y="6172384"/>
            <a:ext cx="6212861" cy="44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T</a:t>
            </a:r>
            <a:r>
              <a:rPr lang="pt-PT" sz="2000" dirty="0"/>
              <a:t>ermo pedido: </a:t>
            </a:r>
            <a:r>
              <a:rPr lang="pt-BR" sz="2000" b="1" dirty="0"/>
              <a:t>inspirações na obra pietá de michelangelo</a:t>
            </a:r>
          </a:p>
        </p:txBody>
      </p:sp>
    </p:spTree>
    <p:extLst>
      <p:ext uri="{BB962C8B-B14F-4D97-AF65-F5344CB8AC3E}">
        <p14:creationId xmlns:p14="http://schemas.microsoft.com/office/powerpoint/2010/main" val="56489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9975" y="123536"/>
            <a:ext cx="5855051" cy="802794"/>
          </a:xfrm>
        </p:spPr>
        <p:txBody>
          <a:bodyPr>
            <a:noAutofit/>
          </a:bodyPr>
          <a:lstStyle/>
          <a:p>
            <a:r>
              <a:rPr lang="pt-PT" sz="4000" dirty="0"/>
              <a:t>Consulta ao </a:t>
            </a:r>
            <a:r>
              <a:rPr lang="pt-PT" sz="4000" dirty="0" err="1"/>
              <a:t>ChatGPT</a:t>
            </a:r>
            <a:endParaRPr lang="pt-PT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721" y="379076"/>
            <a:ext cx="4386470" cy="547255"/>
          </a:xfrm>
        </p:spPr>
        <p:txBody>
          <a:bodyPr>
            <a:normAutofit/>
          </a:bodyPr>
          <a:lstStyle/>
          <a:p>
            <a:r>
              <a:rPr lang="pt-PT" dirty="0">
                <a:hlinkClick r:id="rId2"/>
              </a:rPr>
              <a:t>https://chat.openai.com/chat</a:t>
            </a:r>
            <a:r>
              <a:rPr lang="pt-PT" dirty="0"/>
              <a:t>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1BCEDA4-7B0F-1D25-677F-636F8B2E99D6}"/>
              </a:ext>
            </a:extLst>
          </p:cNvPr>
          <p:cNvSpPr txBox="1">
            <a:spLocks/>
          </p:cNvSpPr>
          <p:nvPr/>
        </p:nvSpPr>
        <p:spPr>
          <a:xfrm>
            <a:off x="2989569" y="6172384"/>
            <a:ext cx="6212861" cy="44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T</a:t>
            </a:r>
            <a:r>
              <a:rPr lang="pt-PT" sz="2000" dirty="0"/>
              <a:t>ermo pedido: </a:t>
            </a:r>
            <a:r>
              <a:rPr lang="pt-BR" sz="2000" b="1" dirty="0"/>
              <a:t>obras inspiradas em pieta</a:t>
            </a:r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38EC0513-D51D-381E-EF37-D07C9526E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227" y="910204"/>
            <a:ext cx="6843543" cy="52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7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532" y="6012067"/>
            <a:ext cx="5719055" cy="600767"/>
          </a:xfrm>
        </p:spPr>
        <p:txBody>
          <a:bodyPr>
            <a:normAutofit/>
          </a:bodyPr>
          <a:lstStyle/>
          <a:p>
            <a:r>
              <a:rPr lang="pt-PT" sz="1800" dirty="0">
                <a:hlinkClick r:id="rId2"/>
              </a:rPr>
              <a:t>https://pt.wikipedia.org/wiki/Piet%C3%A0_(Michelangelo)</a:t>
            </a:r>
            <a:r>
              <a:rPr lang="pt-PT" sz="1800" dirty="0"/>
              <a:t>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36F4213-4C3F-6308-61D0-7FD4882C59F9}"/>
              </a:ext>
            </a:extLst>
          </p:cNvPr>
          <p:cNvSpPr txBox="1">
            <a:spLocks/>
          </p:cNvSpPr>
          <p:nvPr/>
        </p:nvSpPr>
        <p:spPr>
          <a:xfrm>
            <a:off x="180532" y="428276"/>
            <a:ext cx="5468019" cy="11809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La Pietá (Michelangelo, 1499)</a:t>
            </a:r>
            <a:endParaRPr lang="pt-PT" dirty="0"/>
          </a:p>
        </p:txBody>
      </p:sp>
      <p:pic>
        <p:nvPicPr>
          <p:cNvPr id="13" name="Imagem 12" descr="Uma imagem com texto, captura de ecrã, monitor, vários&#10;&#10;Descrição gerada automaticamente">
            <a:extLst>
              <a:ext uri="{FF2B5EF4-FFF2-40B4-BE49-F238E27FC236}">
                <a16:creationId xmlns:a16="http://schemas.microsoft.com/office/drawing/2014/main" id="{5D7070EE-CCF3-2823-9BE5-CF191C298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87" y="428276"/>
            <a:ext cx="6186395" cy="4919966"/>
          </a:xfrm>
          <a:prstGeom prst="rect">
            <a:avLst/>
          </a:prstGeom>
        </p:spPr>
      </p:pic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93340DC0-A3B5-2833-5BB2-A0B7FCDD8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2" y="1882579"/>
            <a:ext cx="5542896" cy="383848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5425730" y="2319622"/>
            <a:ext cx="109746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026C90-2E75-AEA6-ECD8-F2D9F011B86C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FE6E240-67B7-2C94-D8D7-A1ED0357AA0C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Google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Página muito relevante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Pieta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13 milhões</a:t>
            </a:r>
          </a:p>
        </p:txBody>
      </p:sp>
    </p:spTree>
    <p:extLst>
      <p:ext uri="{BB962C8B-B14F-4D97-AF65-F5344CB8AC3E}">
        <p14:creationId xmlns:p14="http://schemas.microsoft.com/office/powerpoint/2010/main" val="1218777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913" y="251306"/>
            <a:ext cx="9932172" cy="802794"/>
          </a:xfrm>
        </p:spPr>
        <p:txBody>
          <a:bodyPr>
            <a:noAutofit/>
          </a:bodyPr>
          <a:lstStyle/>
          <a:p>
            <a:r>
              <a:rPr lang="pt-PT" sz="4800" dirty="0"/>
              <a:t>Artes geradas por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5529" y="5726295"/>
            <a:ext cx="4200940" cy="446089"/>
          </a:xfrm>
        </p:spPr>
        <p:txBody>
          <a:bodyPr>
            <a:normAutofit/>
          </a:bodyPr>
          <a:lstStyle/>
          <a:p>
            <a:r>
              <a:rPr lang="pt-PT" dirty="0">
                <a:hlinkClick r:id="rId2"/>
              </a:rPr>
              <a:t>https://labs.openai.com/</a:t>
            </a:r>
            <a:r>
              <a:rPr lang="pt-PT" dirty="0"/>
              <a:t>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C52259-CED6-16A4-E412-E079D839083A}"/>
              </a:ext>
            </a:extLst>
          </p:cNvPr>
          <p:cNvSpPr txBox="1">
            <a:spLocks/>
          </p:cNvSpPr>
          <p:nvPr/>
        </p:nvSpPr>
        <p:spPr>
          <a:xfrm>
            <a:off x="2989569" y="6172384"/>
            <a:ext cx="6212861" cy="44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T</a:t>
            </a:r>
            <a:r>
              <a:rPr lang="pt-PT" sz="2000" dirty="0"/>
              <a:t>ermo pedido: </a:t>
            </a:r>
            <a:r>
              <a:rPr lang="pt-BR" sz="2000" b="1" dirty="0"/>
              <a:t>la pietà desenho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172784-BD75-9DF9-E084-F50170DB3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84" y="1136650"/>
            <a:ext cx="9320029" cy="45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20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9913" y="251306"/>
            <a:ext cx="9932172" cy="802794"/>
          </a:xfrm>
        </p:spPr>
        <p:txBody>
          <a:bodyPr>
            <a:noAutofit/>
          </a:bodyPr>
          <a:lstStyle/>
          <a:p>
            <a:r>
              <a:rPr lang="pt-PT" sz="4800" dirty="0"/>
              <a:t>Artes geradas por inteligência artificial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5529" y="5726295"/>
            <a:ext cx="4200940" cy="446089"/>
          </a:xfrm>
        </p:spPr>
        <p:txBody>
          <a:bodyPr>
            <a:normAutofit/>
          </a:bodyPr>
          <a:lstStyle/>
          <a:p>
            <a:r>
              <a:rPr lang="pt-PT" dirty="0">
                <a:hlinkClick r:id="rId2"/>
              </a:rPr>
              <a:t>https://labs.openai.com/</a:t>
            </a:r>
            <a:r>
              <a:rPr lang="pt-PT" dirty="0"/>
              <a:t>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EC52259-CED6-16A4-E412-E079D839083A}"/>
              </a:ext>
            </a:extLst>
          </p:cNvPr>
          <p:cNvSpPr txBox="1">
            <a:spLocks/>
          </p:cNvSpPr>
          <p:nvPr/>
        </p:nvSpPr>
        <p:spPr>
          <a:xfrm>
            <a:off x="2989569" y="6172384"/>
            <a:ext cx="6212861" cy="4460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 dirty="0"/>
              <a:t>T</a:t>
            </a:r>
            <a:r>
              <a:rPr lang="pt-PT" sz="2000" dirty="0"/>
              <a:t>ermo pedido: </a:t>
            </a:r>
            <a:r>
              <a:rPr lang="pt-BR" sz="2000" b="1" dirty="0"/>
              <a:t>la pietà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D2CBBD-D1F5-3963-A290-600B24C9D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73" y="1054100"/>
            <a:ext cx="9743651" cy="467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8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125" y="6181083"/>
            <a:ext cx="5398058" cy="509958"/>
          </a:xfrm>
        </p:spPr>
        <p:txBody>
          <a:bodyPr>
            <a:normAutofit/>
          </a:bodyPr>
          <a:lstStyle/>
          <a:p>
            <a:r>
              <a:rPr lang="pt-PT" sz="1800" dirty="0">
                <a:hlinkClick r:id="rId2"/>
              </a:rPr>
              <a:t>https://www.fotor.com/features/ai-image-generator/</a:t>
            </a:r>
            <a:r>
              <a:rPr lang="pt-PT" sz="1800" dirty="0"/>
              <a:t>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96315" y="224233"/>
            <a:ext cx="7753772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 err="1"/>
              <a:t>Pietà</a:t>
            </a:r>
            <a:r>
              <a:rPr lang="pt-PT" sz="3600" dirty="0"/>
              <a:t> gerado por inteligência artificial</a:t>
            </a: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6044098" y="246407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Fotor, gerador artificial de imagem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Não há</a:t>
            </a:r>
          </a:p>
          <a:p>
            <a:pPr algn="l">
              <a:lnSpc>
                <a:spcPct val="160000"/>
              </a:lnSpc>
            </a:pPr>
            <a:r>
              <a:rPr lang="en-US" sz="1600" b="1" dirty="0"/>
              <a:t>Michelangelo´s Pieta made of Lego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PT" sz="1600" b="1" dirty="0"/>
              <a:t>Não há</a:t>
            </a:r>
          </a:p>
        </p:txBody>
      </p:sp>
      <p:pic>
        <p:nvPicPr>
          <p:cNvPr id="5" name="Imagem 4" descr="Uma imagem com texto, interior&#10;&#10;Descrição gerada automaticamente">
            <a:extLst>
              <a:ext uri="{FF2B5EF4-FFF2-40B4-BE49-F238E27FC236}">
                <a16:creationId xmlns:a16="http://schemas.microsoft.com/office/drawing/2014/main" id="{2D7BB17C-71A0-9838-35F6-6F095AB37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98" y="762953"/>
            <a:ext cx="5966515" cy="3763398"/>
          </a:xfrm>
          <a:prstGeom prst="rect">
            <a:avLst/>
          </a:prstGeom>
        </p:spPr>
      </p:pic>
      <p:pic>
        <p:nvPicPr>
          <p:cNvPr id="8" name="Imagem 7" descr="Uma imagem com texto, interior, edifício&#10;&#10;Descrição gerada automaticamente">
            <a:extLst>
              <a:ext uri="{FF2B5EF4-FFF2-40B4-BE49-F238E27FC236}">
                <a16:creationId xmlns:a16="http://schemas.microsoft.com/office/drawing/2014/main" id="{7C938AC7-1419-2B9A-FFB3-4D051E422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5" y="762953"/>
            <a:ext cx="5288868" cy="528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6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524933"/>
            <a:ext cx="4463572" cy="802794"/>
          </a:xfrm>
        </p:spPr>
        <p:txBody>
          <a:bodyPr>
            <a:noAutofit/>
          </a:bodyPr>
          <a:lstStyle/>
          <a:p>
            <a:r>
              <a:rPr lang="pt-PT" sz="4800"/>
              <a:t>Selos </a:t>
            </a:r>
            <a:r>
              <a:rPr lang="pt-PT" sz="4800" dirty="0"/>
              <a:t>(</a:t>
            </a:r>
            <a:r>
              <a:rPr lang="pt-PT" sz="4800" dirty="0" err="1"/>
              <a:t>Pietà</a:t>
            </a:r>
            <a:r>
              <a:rPr lang="pt-PT" sz="48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6059439"/>
            <a:ext cx="4310513" cy="547255"/>
          </a:xfrm>
        </p:spPr>
        <p:txBody>
          <a:bodyPr>
            <a:normAutofit fontScale="85000" lnSpcReduction="20000"/>
          </a:bodyPr>
          <a:lstStyle/>
          <a:p>
            <a:r>
              <a:rPr lang="pt-PT">
                <a:hlinkClick r:id="rId2"/>
              </a:rPr>
              <a:t>https://ecommons.udayton.edu/imri_paraguay_stamps/31/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BB83A7-958C-54E0-BE0D-A1FCDE199E81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9B8DD2-0FCB-1CC7-5DB4-1945A91FCA2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</a:t>
            </a:r>
            <a:r>
              <a:rPr lang="pt-BR" sz="1600" b="1" dirty="0"/>
              <a:t>(imagens)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Resultado </a:t>
            </a:r>
            <a:r>
              <a:rPr lang="pt-BR" sz="1600" b="1" dirty="0"/>
              <a:t>muito relevante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Stamps Pieta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  <p:pic>
        <p:nvPicPr>
          <p:cNvPr id="8" name="Imagem 7" descr="Uma imagem com texto, coberto, vários&#10;&#10;Descrição gerada automaticamente">
            <a:extLst>
              <a:ext uri="{FF2B5EF4-FFF2-40B4-BE49-F238E27FC236}">
                <a16:creationId xmlns:a16="http://schemas.microsoft.com/office/drawing/2014/main" id="{0DA334C8-F039-B347-4DA8-D9BB8D5EA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27" y="957062"/>
            <a:ext cx="6322028" cy="4105268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499512">
            <a:off x="5131420" y="3186684"/>
            <a:ext cx="612194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 descr="Uma imagem com texto, livro&#10;&#10;Descrição gerada automaticamente">
            <a:extLst>
              <a:ext uri="{FF2B5EF4-FFF2-40B4-BE49-F238E27FC236}">
                <a16:creationId xmlns:a16="http://schemas.microsoft.com/office/drawing/2014/main" id="{BA4D1CA7-52C6-C7B8-E6AE-5C889FF1D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08" y="1327727"/>
            <a:ext cx="3737113" cy="44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10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524933"/>
            <a:ext cx="4463572" cy="802794"/>
          </a:xfrm>
        </p:spPr>
        <p:txBody>
          <a:bodyPr>
            <a:noAutofit/>
          </a:bodyPr>
          <a:lstStyle/>
          <a:p>
            <a:r>
              <a:rPr lang="pt-PT" sz="4800"/>
              <a:t>Selos </a:t>
            </a:r>
            <a:r>
              <a:rPr lang="pt-PT" sz="4800" dirty="0"/>
              <a:t>(</a:t>
            </a:r>
            <a:r>
              <a:rPr lang="pt-PT" sz="4800" dirty="0" err="1"/>
              <a:t>Pietà</a:t>
            </a:r>
            <a:r>
              <a:rPr lang="pt-PT" sz="48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6059439"/>
            <a:ext cx="4310513" cy="547255"/>
          </a:xfrm>
        </p:spPr>
        <p:txBody>
          <a:bodyPr>
            <a:normAutofit fontScale="85000" lnSpcReduction="20000"/>
          </a:bodyPr>
          <a:lstStyle/>
          <a:p>
            <a:r>
              <a:rPr lang="pt-PT">
                <a:hlinkClick r:id="rId2"/>
              </a:rPr>
              <a:t>https://www.ebay.com/itm/184918015725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BB83A7-958C-54E0-BE0D-A1FCDE199E81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9B8DD2-0FCB-1CC7-5DB4-1945A91FCA2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</a:t>
            </a:r>
            <a:r>
              <a:rPr lang="pt-BR" sz="1600" b="1" dirty="0"/>
              <a:t>(imagens)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Site de venda de artigos famoso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Stamps Pieta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  <p:pic>
        <p:nvPicPr>
          <p:cNvPr id="10" name="Imagem 9" descr="Uma imagem com calendário&#10;&#10;Descrição gerada automaticamente">
            <a:extLst>
              <a:ext uri="{FF2B5EF4-FFF2-40B4-BE49-F238E27FC236}">
                <a16:creationId xmlns:a16="http://schemas.microsoft.com/office/drawing/2014/main" id="{1DE48648-ED84-840B-49B9-19DB01DE1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73" y="1409418"/>
            <a:ext cx="4467849" cy="4039164"/>
          </a:xfrm>
          <a:prstGeom prst="rect">
            <a:avLst/>
          </a:prstGeom>
        </p:spPr>
      </p:pic>
      <p:pic>
        <p:nvPicPr>
          <p:cNvPr id="13" name="Imagem 12" descr="Uma imagem com texto, vários, captura de ecrã&#10;&#10;Descrição gerada automaticamente">
            <a:extLst>
              <a:ext uri="{FF2B5EF4-FFF2-40B4-BE49-F238E27FC236}">
                <a16:creationId xmlns:a16="http://schemas.microsoft.com/office/drawing/2014/main" id="{713E7FB0-49F6-A664-61C8-3FB608FEB6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104" y="402483"/>
            <a:ext cx="6178160" cy="455752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20159072">
            <a:off x="5131772" y="2438930"/>
            <a:ext cx="220501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0534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404050"/>
            <a:ext cx="4463572" cy="802794"/>
          </a:xfrm>
        </p:spPr>
        <p:txBody>
          <a:bodyPr>
            <a:noAutofit/>
          </a:bodyPr>
          <a:lstStyle/>
          <a:p>
            <a:r>
              <a:rPr lang="pt-PT" sz="4000"/>
              <a:t>Numismática </a:t>
            </a:r>
            <a:r>
              <a:rPr lang="pt-PT" sz="4000" dirty="0"/>
              <a:t>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6059439"/>
            <a:ext cx="4310513" cy="547255"/>
          </a:xfrm>
        </p:spPr>
        <p:txBody>
          <a:bodyPr>
            <a:normAutofit fontScale="70000" lnSpcReduction="20000"/>
          </a:bodyPr>
          <a:lstStyle/>
          <a:p>
            <a:r>
              <a:rPr lang="pt-PT">
                <a:hlinkClick r:id="rId2"/>
              </a:rPr>
              <a:t>https://www.lamoneta.it/uploads/monthly_04_2016/post-50037-1460295549,83.jpg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BB83A7-958C-54E0-BE0D-A1FCDE199E81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9B8DD2-0FCB-1CC7-5DB4-1945A91FCA2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Duckduckgo </a:t>
            </a:r>
            <a:r>
              <a:rPr lang="pt-BR" sz="1600" b="1" dirty="0"/>
              <a:t>(imagens)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Site italiano especialista em moedas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numismatica pieta michelangelo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</a:t>
            </a:r>
            <a:r>
              <a:rPr lang="pt-PT" sz="1600" b="1" dirty="0"/>
              <a:t>informado</a:t>
            </a:r>
          </a:p>
        </p:txBody>
      </p:sp>
      <p:pic>
        <p:nvPicPr>
          <p:cNvPr id="7" name="Imagem 6" descr="Uma imagem com moeda&#10;&#10;Descrição gerada automaticamente">
            <a:extLst>
              <a:ext uri="{FF2B5EF4-FFF2-40B4-BE49-F238E27FC236}">
                <a16:creationId xmlns:a16="http://schemas.microsoft.com/office/drawing/2014/main" id="{4381C57A-6B84-86F5-6548-AED64FC03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0" y="1396356"/>
            <a:ext cx="4563112" cy="4277322"/>
          </a:xfrm>
          <a:prstGeom prst="rect">
            <a:avLst/>
          </a:prstGeom>
        </p:spPr>
      </p:pic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1BCE1057-B01F-6E1E-C3B5-40F35CA15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62" y="696641"/>
            <a:ext cx="6330379" cy="4651601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1440713">
            <a:off x="4809754" y="3521664"/>
            <a:ext cx="257249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6369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404050"/>
            <a:ext cx="4463572" cy="802794"/>
          </a:xfrm>
        </p:spPr>
        <p:txBody>
          <a:bodyPr>
            <a:noAutofit/>
          </a:bodyPr>
          <a:lstStyle/>
          <a:p>
            <a:r>
              <a:rPr lang="pt-PT" sz="4000"/>
              <a:t>Numismática </a:t>
            </a:r>
            <a:r>
              <a:rPr lang="pt-PT" sz="4000" dirty="0"/>
              <a:t>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6059439"/>
            <a:ext cx="4310513" cy="547255"/>
          </a:xfrm>
        </p:spPr>
        <p:txBody>
          <a:bodyPr>
            <a:normAutofit fontScale="85000" lnSpcReduction="20000"/>
          </a:bodyPr>
          <a:lstStyle/>
          <a:p>
            <a:r>
              <a:rPr lang="pt-PT">
                <a:hlinkClick r:id="rId2"/>
              </a:rPr>
              <a:t>https://www.numismaticadracma.com/fotos/foto-19019-a.jpg?4287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BB83A7-958C-54E0-BE0D-A1FCDE199E81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9B8DD2-0FCB-1CC7-5DB4-1945A91FCA2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Duckduckgo </a:t>
            </a:r>
            <a:r>
              <a:rPr lang="pt-BR" sz="1600" b="1" dirty="0"/>
              <a:t>(imagens)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Site italiano sobre numismática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numismatica pieta michelangelo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</a:t>
            </a:r>
            <a:r>
              <a:rPr lang="pt-PT" sz="1600" b="1" dirty="0"/>
              <a:t>informado</a:t>
            </a:r>
          </a:p>
        </p:txBody>
      </p:sp>
      <p:pic>
        <p:nvPicPr>
          <p:cNvPr id="8" name="Imagem 7" descr="Uma imagem com moeda, perto&#10;&#10;Descrição gerada automaticamente">
            <a:extLst>
              <a:ext uri="{FF2B5EF4-FFF2-40B4-BE49-F238E27FC236}">
                <a16:creationId xmlns:a16="http://schemas.microsoft.com/office/drawing/2014/main" id="{C59E61E7-E7BC-CFBA-2B3E-98593E73B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8" y="1472089"/>
            <a:ext cx="4477596" cy="4348019"/>
          </a:xfrm>
          <a:prstGeom prst="rect">
            <a:avLst/>
          </a:prstGeom>
        </p:spPr>
      </p:pic>
      <p:pic>
        <p:nvPicPr>
          <p:cNvPr id="11" name="Imagem 10" descr="Uma imagem com Website&#10;&#10;Descrição gerada automaticamente">
            <a:extLst>
              <a:ext uri="{FF2B5EF4-FFF2-40B4-BE49-F238E27FC236}">
                <a16:creationId xmlns:a16="http://schemas.microsoft.com/office/drawing/2014/main" id="{DCD738B8-2F1C-A577-7350-D638341BC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58" y="203995"/>
            <a:ext cx="6168451" cy="5144247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21278804">
            <a:off x="4629394" y="3783780"/>
            <a:ext cx="627867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3307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404050"/>
            <a:ext cx="4463572" cy="802794"/>
          </a:xfrm>
        </p:spPr>
        <p:txBody>
          <a:bodyPr>
            <a:noAutofit/>
          </a:bodyPr>
          <a:lstStyle/>
          <a:p>
            <a:r>
              <a:rPr lang="pt-PT" sz="4000"/>
              <a:t>Em areia </a:t>
            </a:r>
            <a:r>
              <a:rPr lang="pt-PT" sz="4000" dirty="0"/>
              <a:t>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6059439"/>
            <a:ext cx="4310513" cy="547255"/>
          </a:xfrm>
        </p:spPr>
        <p:txBody>
          <a:bodyPr>
            <a:normAutofit fontScale="85000" lnSpcReduction="20000"/>
          </a:bodyPr>
          <a:lstStyle/>
          <a:p>
            <a:r>
              <a:rPr lang="pt-PT">
                <a:hlinkClick r:id="rId2"/>
              </a:rPr>
              <a:t>https://www.pinterest.pt/pin/536491374350951244/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BB83A7-958C-54E0-BE0D-A1FCDE199E81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9B8DD2-0FCB-1CC7-5DB4-1945A91FCA2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Bing </a:t>
            </a:r>
            <a:r>
              <a:rPr lang="pt-BR" sz="1600" b="1" dirty="0"/>
              <a:t>(imagens)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Primeiro resultado, mais relevante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Escultura em areia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</a:t>
            </a:r>
            <a:r>
              <a:rPr lang="pt-PT" sz="1600" b="1" dirty="0"/>
              <a:t>informado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F537619-8220-4198-ECBE-DEF696E79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029" y="567531"/>
            <a:ext cx="6842571" cy="4780711"/>
          </a:xfrm>
          <a:prstGeom prst="rect">
            <a:avLst/>
          </a:prstGeom>
        </p:spPr>
      </p:pic>
      <p:pic>
        <p:nvPicPr>
          <p:cNvPr id="10" name="Imagem 9" descr="Uma imagem com edifício, água, ar livre, escultura&#10;&#10;Descrição gerada automaticamente">
            <a:extLst>
              <a:ext uri="{FF2B5EF4-FFF2-40B4-BE49-F238E27FC236}">
                <a16:creationId xmlns:a16="http://schemas.microsoft.com/office/drawing/2014/main" id="{2064B189-722E-CD12-F086-4A40F25D8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0" y="1206844"/>
            <a:ext cx="4463572" cy="4681961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21278804">
            <a:off x="4221521" y="2887241"/>
            <a:ext cx="103665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6414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404050"/>
            <a:ext cx="4463572" cy="802794"/>
          </a:xfrm>
        </p:spPr>
        <p:txBody>
          <a:bodyPr>
            <a:noAutofit/>
          </a:bodyPr>
          <a:lstStyle/>
          <a:p>
            <a:r>
              <a:rPr lang="pt-PT" sz="4000"/>
              <a:t>Em areia </a:t>
            </a:r>
            <a:r>
              <a:rPr lang="pt-PT" sz="4000" dirty="0"/>
              <a:t>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6059439"/>
            <a:ext cx="4310513" cy="547255"/>
          </a:xfrm>
        </p:spPr>
        <p:txBody>
          <a:bodyPr>
            <a:normAutofit fontScale="85000" lnSpcReduction="20000"/>
          </a:bodyPr>
          <a:lstStyle/>
          <a:p>
            <a:r>
              <a:rPr lang="pt-PT">
                <a:hlinkClick r:id="rId2"/>
              </a:rPr>
              <a:t>https://www.dreamstime.com/stock-photography-pieta-sand-image720412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BB83A7-958C-54E0-BE0D-A1FCDE199E81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9B8DD2-0FCB-1CC7-5DB4-1945A91FCA2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Bing </a:t>
            </a:r>
            <a:r>
              <a:rPr lang="pt-BR" sz="1600" b="1" dirty="0"/>
              <a:t>(imagens)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Resultado diferente (termo em ingles)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la pieta sand art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</a:t>
            </a:r>
            <a:r>
              <a:rPr lang="pt-PT" sz="1600" b="1" dirty="0"/>
              <a:t>informado</a:t>
            </a:r>
          </a:p>
        </p:txBody>
      </p:sp>
      <p:pic>
        <p:nvPicPr>
          <p:cNvPr id="8" name="Imagem 7" descr="Uma imagem com chão, ar livre, areia, pedra&#10;&#10;Descrição gerada automaticamente">
            <a:extLst>
              <a:ext uri="{FF2B5EF4-FFF2-40B4-BE49-F238E27FC236}">
                <a16:creationId xmlns:a16="http://schemas.microsoft.com/office/drawing/2014/main" id="{D7F921F4-E393-14CA-2A51-A95281EA4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8" y="1945516"/>
            <a:ext cx="4463572" cy="3375251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CB3C8964-1FEF-2D39-963E-5CBD14D09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22" y="620951"/>
            <a:ext cx="6563641" cy="4587153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21278804">
            <a:off x="4474167" y="3117402"/>
            <a:ext cx="252185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599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404050"/>
            <a:ext cx="4463572" cy="802794"/>
          </a:xfrm>
        </p:spPr>
        <p:txBody>
          <a:bodyPr>
            <a:noAutofit/>
          </a:bodyPr>
          <a:lstStyle/>
          <a:p>
            <a:r>
              <a:rPr lang="pt-PT" sz="4000"/>
              <a:t>Mangá 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6059439"/>
            <a:ext cx="4310513" cy="547255"/>
          </a:xfrm>
        </p:spPr>
        <p:txBody>
          <a:bodyPr>
            <a:normAutofit fontScale="85000" lnSpcReduction="20000"/>
          </a:bodyPr>
          <a:lstStyle/>
          <a:p>
            <a:r>
              <a:rPr lang="pt-PT">
                <a:hlinkClick r:id="rId2"/>
              </a:rPr>
              <a:t>https://static.zerochan.net/To.Aru.Majutsu.no.Index.full.1941811.jpg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BB83A7-958C-54E0-BE0D-A1FCDE199E81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9B8DD2-0FCB-1CC7-5DB4-1945A91FCA2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Duckduckgo </a:t>
            </a:r>
            <a:r>
              <a:rPr lang="pt-BR" sz="1600" b="1" dirty="0"/>
              <a:t>(imagens)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Resultado mais parecido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Mangá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</a:t>
            </a:r>
            <a:r>
              <a:rPr lang="pt-PT" sz="1600" b="1" dirty="0"/>
              <a:t>informado</a:t>
            </a:r>
          </a:p>
        </p:txBody>
      </p:sp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85A3BE64-D632-189D-ACC5-BC38992C6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80" y="1243512"/>
            <a:ext cx="3792039" cy="4370976"/>
          </a:xfrm>
          <a:prstGeom prst="rect">
            <a:avLst/>
          </a:prstGeom>
        </p:spPr>
      </p:pic>
      <p:pic>
        <p:nvPicPr>
          <p:cNvPr id="10" name="Imagem 9" descr="Uma imagem com texto, galeria, captura de ecrã, vários&#10;&#10;Descrição gerada automaticamente">
            <a:extLst>
              <a:ext uri="{FF2B5EF4-FFF2-40B4-BE49-F238E27FC236}">
                <a16:creationId xmlns:a16="http://schemas.microsoft.com/office/drawing/2014/main" id="{4283CFFE-D849-C248-2605-21F4636E9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91" y="398568"/>
            <a:ext cx="6891131" cy="4648931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21278804">
            <a:off x="4326435" y="3008500"/>
            <a:ext cx="684500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317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823" y="347511"/>
            <a:ext cx="4184073" cy="743527"/>
          </a:xfrm>
        </p:spPr>
        <p:txBody>
          <a:bodyPr>
            <a:noAutofit/>
          </a:bodyPr>
          <a:lstStyle/>
          <a:p>
            <a:r>
              <a:rPr lang="pt-PT" sz="4000" dirty="0"/>
              <a:t>Recriação 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430" y="5838431"/>
            <a:ext cx="5526157" cy="672058"/>
          </a:xfrm>
        </p:spPr>
        <p:txBody>
          <a:bodyPr>
            <a:normAutofit fontScale="92500" lnSpcReduction="10000"/>
          </a:bodyPr>
          <a:lstStyle/>
          <a:p>
            <a:r>
              <a:rPr lang="pt-PT" dirty="0">
                <a:hlinkClick r:id="rId2"/>
              </a:rPr>
              <a:t>https://pt.wikipedia.org/wiki/Piet%C3%A0_Rondanini</a:t>
            </a:r>
            <a:r>
              <a:rPr lang="pt-PT" dirty="0"/>
              <a:t>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FED512C-8A02-FD9A-C685-4C19D1719FFD}"/>
              </a:ext>
            </a:extLst>
          </p:cNvPr>
          <p:cNvSpPr txBox="1">
            <a:spLocks/>
          </p:cNvSpPr>
          <p:nvPr/>
        </p:nvSpPr>
        <p:spPr>
          <a:xfrm>
            <a:off x="5703175" y="5348242"/>
            <a:ext cx="2356517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CB30C88-2F4A-B119-A6CB-CB3F115D61E0}"/>
              </a:ext>
            </a:extLst>
          </p:cNvPr>
          <p:cNvSpPr txBox="1">
            <a:spLocks/>
          </p:cNvSpPr>
          <p:nvPr/>
        </p:nvSpPr>
        <p:spPr>
          <a:xfrm>
            <a:off x="8071308" y="5348242"/>
            <a:ext cx="4068418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Google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Página muito relevante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Pietà Rondanini (descobri ao pesquisar no chatgpt)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114 mil</a:t>
            </a:r>
          </a:p>
        </p:txBody>
      </p:sp>
      <p:pic>
        <p:nvPicPr>
          <p:cNvPr id="9" name="Imagem 8" descr="Uma imagem com texto&#10;&#10;Descrição gerada automaticamente">
            <a:extLst>
              <a:ext uri="{FF2B5EF4-FFF2-40B4-BE49-F238E27FC236}">
                <a16:creationId xmlns:a16="http://schemas.microsoft.com/office/drawing/2014/main" id="{A6D3C4D9-FD8D-C4F2-04C6-B1BC2A2E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" y="1091038"/>
            <a:ext cx="5847313" cy="4373822"/>
          </a:xfrm>
          <a:prstGeom prst="rect">
            <a:avLst/>
          </a:prstGeom>
        </p:spPr>
      </p:pic>
      <p:pic>
        <p:nvPicPr>
          <p:cNvPr id="13" name="Imagem 12" descr="Uma imagem com texto, captura de ecrã, monitor, cobertura&#10;&#10;Descrição gerada automaticamente">
            <a:extLst>
              <a:ext uri="{FF2B5EF4-FFF2-40B4-BE49-F238E27FC236}">
                <a16:creationId xmlns:a16="http://schemas.microsoft.com/office/drawing/2014/main" id="{DCD9299D-4272-B17F-4889-25E55B5F5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16" y="437020"/>
            <a:ext cx="5796922" cy="4476901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5216669" y="1970551"/>
            <a:ext cx="109746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1865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404050"/>
            <a:ext cx="4463572" cy="802794"/>
          </a:xfrm>
        </p:spPr>
        <p:txBody>
          <a:bodyPr>
            <a:noAutofit/>
          </a:bodyPr>
          <a:lstStyle/>
          <a:p>
            <a:r>
              <a:rPr lang="pt-PT" sz="4000"/>
              <a:t>Pingente 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6059439"/>
            <a:ext cx="4310513" cy="547255"/>
          </a:xfrm>
        </p:spPr>
        <p:txBody>
          <a:bodyPr>
            <a:normAutofit fontScale="62500" lnSpcReduction="20000"/>
          </a:bodyPr>
          <a:lstStyle/>
          <a:p>
            <a:r>
              <a:rPr lang="pt-PT">
                <a:hlinkClick r:id="rId2"/>
              </a:rPr>
              <a:t>https://img.elo7.com.br/product/zoom/3AA0C57/medalha-pieta-nossa-senhora-da-piedade.jpg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BB83A7-958C-54E0-BE0D-A1FCDE199E81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9B8DD2-0FCB-1CC7-5DB4-1945A91FCA2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Duckduckgo </a:t>
            </a:r>
            <a:r>
              <a:rPr lang="pt-BR" sz="1600" b="1" dirty="0"/>
              <a:t>(imagens)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Página de vendas muito conhecida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Pingente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</a:t>
            </a:r>
            <a:r>
              <a:rPr lang="pt-PT" sz="1600" b="1" dirty="0"/>
              <a:t>informado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6606547-5659-5226-3392-6A2DB2108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81" y="1705611"/>
            <a:ext cx="4627603" cy="3855061"/>
          </a:xfrm>
          <a:prstGeom prst="rect">
            <a:avLst/>
          </a:prstGeom>
        </p:spPr>
      </p:pic>
      <p:pic>
        <p:nvPicPr>
          <p:cNvPr id="11" name="Imagem 10" descr="Uma imagem com Website&#10;&#10;Descrição gerada automaticamente">
            <a:extLst>
              <a:ext uri="{FF2B5EF4-FFF2-40B4-BE49-F238E27FC236}">
                <a16:creationId xmlns:a16="http://schemas.microsoft.com/office/drawing/2014/main" id="{B68098CA-FC3D-47A7-EA24-7A397CBC6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22" y="565338"/>
            <a:ext cx="6763976" cy="45531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1354006">
            <a:off x="4583594" y="2718910"/>
            <a:ext cx="12716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9591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404050"/>
            <a:ext cx="4463572" cy="802794"/>
          </a:xfrm>
        </p:spPr>
        <p:txBody>
          <a:bodyPr>
            <a:noAutofit/>
          </a:bodyPr>
          <a:lstStyle/>
          <a:p>
            <a:r>
              <a:rPr lang="pt-PT" sz="4000"/>
              <a:t>Pingente 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6059439"/>
            <a:ext cx="4310513" cy="547255"/>
          </a:xfrm>
        </p:spPr>
        <p:txBody>
          <a:bodyPr>
            <a:normAutofit fontScale="85000" lnSpcReduction="20000"/>
          </a:bodyPr>
          <a:lstStyle/>
          <a:p>
            <a:r>
              <a:rPr lang="pt-PT">
                <a:hlinkClick r:id="rId2"/>
              </a:rPr>
              <a:t>https://img.elo7.com.br/product/zoom/1ED8DE1/colar-pieta-porcelana.jpg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BB83A7-958C-54E0-BE0D-A1FCDE199E81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9B8DD2-0FCB-1CC7-5DB4-1945A91FCA2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Duckduckgo </a:t>
            </a:r>
            <a:r>
              <a:rPr lang="pt-BR" sz="1600" b="1" dirty="0"/>
              <a:t>(imagens)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Página de vendas muito conhecida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Pingente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</a:t>
            </a:r>
            <a:r>
              <a:rPr lang="pt-PT" sz="1600" b="1" dirty="0"/>
              <a:t>informado</a:t>
            </a:r>
          </a:p>
        </p:txBody>
      </p:sp>
      <p:pic>
        <p:nvPicPr>
          <p:cNvPr id="7" name="Imagem 6" descr="Uma imagem com interior, chocolate, acessório, decorado&#10;&#10;Descrição gerada automaticamente">
            <a:extLst>
              <a:ext uri="{FF2B5EF4-FFF2-40B4-BE49-F238E27FC236}">
                <a16:creationId xmlns:a16="http://schemas.microsoft.com/office/drawing/2014/main" id="{72ADD17B-CAB8-6C9B-1C1E-8D9C669A3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40" y="1643316"/>
            <a:ext cx="4805729" cy="3571368"/>
          </a:xfrm>
          <a:prstGeom prst="rect">
            <a:avLst/>
          </a:prstGeom>
        </p:spPr>
      </p:pic>
      <p:pic>
        <p:nvPicPr>
          <p:cNvPr id="10" name="Imagem 9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95B73136-A38E-120B-3726-853FAF7C1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895" y="366337"/>
            <a:ext cx="6336577" cy="482001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20210317">
            <a:off x="4503225" y="2920775"/>
            <a:ext cx="12716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1264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19" y="404050"/>
            <a:ext cx="4463572" cy="802794"/>
          </a:xfrm>
        </p:spPr>
        <p:txBody>
          <a:bodyPr>
            <a:noAutofit/>
          </a:bodyPr>
          <a:lstStyle/>
          <a:p>
            <a:r>
              <a:rPr lang="pt-PT" sz="4000"/>
              <a:t>Cristal 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409" y="6059439"/>
            <a:ext cx="4310513" cy="547255"/>
          </a:xfrm>
        </p:spPr>
        <p:txBody>
          <a:bodyPr>
            <a:normAutofit fontScale="85000" lnSpcReduction="20000"/>
          </a:bodyPr>
          <a:lstStyle/>
          <a:p>
            <a:r>
              <a:rPr lang="pt-PT">
                <a:hlinkClick r:id="rId2"/>
              </a:rPr>
              <a:t>http://ep.yimg.com/ay/yhst-86458351978077/pieta-9.jpg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4BB83A7-958C-54E0-BE0D-A1FCDE199E81}"/>
              </a:ext>
            </a:extLst>
          </p:cNvPr>
          <p:cNvSpPr txBox="1">
            <a:spLocks/>
          </p:cNvSpPr>
          <p:nvPr/>
        </p:nvSpPr>
        <p:spPr>
          <a:xfrm>
            <a:off x="5899587" y="534824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C9B8DD2-0FCB-1CC7-5DB4-1945A91FCA29}"/>
              </a:ext>
            </a:extLst>
          </p:cNvPr>
          <p:cNvSpPr txBox="1">
            <a:spLocks/>
          </p:cNvSpPr>
          <p:nvPr/>
        </p:nvSpPr>
        <p:spPr>
          <a:xfrm>
            <a:off x="8816184" y="5348242"/>
            <a:ext cx="337581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Duckduckgo </a:t>
            </a:r>
            <a:r>
              <a:rPr lang="pt-BR" sz="1600" b="1" dirty="0"/>
              <a:t>(imagens)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Página de vendas muito conhecida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Pingente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</a:t>
            </a:r>
            <a:r>
              <a:rPr lang="pt-PT" sz="1600" b="1" dirty="0"/>
              <a:t>informado</a:t>
            </a:r>
          </a:p>
        </p:txBody>
      </p:sp>
      <p:pic>
        <p:nvPicPr>
          <p:cNvPr id="10" name="Imagem 9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95B73136-A38E-120B-3726-853FAF7C1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895" y="366337"/>
            <a:ext cx="6336577" cy="482001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CF4E6B-EB59-44CD-31BD-0EE380136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8" y="1206844"/>
            <a:ext cx="5265620" cy="4220164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08351">
            <a:off x="5087818" y="3404200"/>
            <a:ext cx="472818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7214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09" y="5979139"/>
            <a:ext cx="5809024" cy="711902"/>
          </a:xfrm>
        </p:spPr>
        <p:txBody>
          <a:bodyPr>
            <a:normAutofit lnSpcReduction="10000"/>
          </a:bodyPr>
          <a:lstStyle/>
          <a:p>
            <a:r>
              <a:rPr lang="pt-PT">
                <a:hlinkClick r:id="rId2"/>
              </a:rPr>
              <a:t>http://almanaque.folha.uol.com.br/mundo_22mai1972.htm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0"/>
            <a:ext cx="5711589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Notícia do atentado </a:t>
            </a:r>
            <a:r>
              <a:rPr lang="pt-PT" sz="3600" dirty="0"/>
              <a:t>contra </a:t>
            </a:r>
            <a:r>
              <a:rPr lang="pt-PT" sz="3600"/>
              <a:t>a obra em 1972 </a:t>
            </a:r>
            <a:r>
              <a:rPr lang="pt-PT" sz="3600" dirty="0"/>
              <a:t>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376578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Uol, grande site de notícias (Brasil)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atentado contra obra pieta italia journal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329.000</a:t>
            </a:r>
            <a:endParaRPr lang="pt-PT" sz="1600" b="1" dirty="0"/>
          </a:p>
        </p:txBody>
      </p:sp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A8C86E8F-BF16-8BC7-A5B0-3DF9249B4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0" y="1134717"/>
            <a:ext cx="5313904" cy="4772855"/>
          </a:xfrm>
          <a:prstGeom prst="rect">
            <a:avLst/>
          </a:prstGeom>
        </p:spPr>
      </p:pic>
      <p:pic>
        <p:nvPicPr>
          <p:cNvPr id="11" name="Imagem 10" descr="Uma imagem com texto&#10;&#10;Descrição gerada automaticamente">
            <a:extLst>
              <a:ext uri="{FF2B5EF4-FFF2-40B4-BE49-F238E27FC236}">
                <a16:creationId xmlns:a16="http://schemas.microsoft.com/office/drawing/2014/main" id="{194E2722-43DB-6874-1844-C7313B329E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904" y="391190"/>
            <a:ext cx="5766591" cy="4844422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19427631">
            <a:off x="5701373" y="2085593"/>
            <a:ext cx="78925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454E4-A3C0-C203-6CEC-4513B8F0EFA4}"/>
              </a:ext>
            </a:extLst>
          </p:cNvPr>
          <p:cNvSpPr txBox="1">
            <a:spLocks/>
          </p:cNvSpPr>
          <p:nvPr/>
        </p:nvSpPr>
        <p:spPr>
          <a:xfrm rot="16200000">
            <a:off x="-325812" y="1968726"/>
            <a:ext cx="1471012" cy="293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600" b="1">
                <a:solidFill>
                  <a:srgbClr val="FF0000"/>
                </a:solidFill>
              </a:rPr>
              <a:t>Versão digital</a:t>
            </a:r>
            <a:endParaRPr lang="pt-PT" sz="1600" b="1" dirty="0">
              <a:solidFill>
                <a:srgbClr val="FF0000"/>
              </a:solidFill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465B674-675B-CBFB-9EA3-31C58F239BFB}"/>
              </a:ext>
            </a:extLst>
          </p:cNvPr>
          <p:cNvSpPr txBox="1">
            <a:spLocks/>
          </p:cNvSpPr>
          <p:nvPr/>
        </p:nvSpPr>
        <p:spPr>
          <a:xfrm rot="16200000">
            <a:off x="-395566" y="4595397"/>
            <a:ext cx="1471012" cy="293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600" b="1">
                <a:solidFill>
                  <a:srgbClr val="FF0000"/>
                </a:solidFill>
              </a:rPr>
              <a:t>Jornal do Brasil</a:t>
            </a:r>
            <a:endParaRPr lang="pt-PT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17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09" y="5979139"/>
            <a:ext cx="5809024" cy="711902"/>
          </a:xfrm>
        </p:spPr>
        <p:txBody>
          <a:bodyPr>
            <a:normAutofit fontScale="77500" lnSpcReduction="20000"/>
          </a:bodyPr>
          <a:lstStyle/>
          <a:p>
            <a:r>
              <a:rPr lang="pt-PT">
                <a:hlinkClick r:id="rId2"/>
              </a:rPr>
              <a:t>https://acervo.folha.uol.com.br/compartilhar.do?numero=4397&amp;anchor=4397483&amp;pd=e2347f93e619b5ece6cf089df7cfc02f</a:t>
            </a:r>
            <a:endParaRPr lang="pt-PT"/>
          </a:p>
          <a:p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0"/>
            <a:ext cx="5711589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Notícia do atentado </a:t>
            </a:r>
            <a:r>
              <a:rPr lang="pt-PT" sz="3600" dirty="0"/>
              <a:t>contra </a:t>
            </a:r>
            <a:r>
              <a:rPr lang="pt-PT" sz="3600"/>
              <a:t>a obra em 1972 </a:t>
            </a:r>
            <a:r>
              <a:rPr lang="pt-PT" sz="3600" dirty="0"/>
              <a:t>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Acervo da Folha de São Paulo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Jornal folha 1972 online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2.200.000</a:t>
            </a:r>
            <a:endParaRPr lang="pt-PT" sz="1600" b="1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454E4-A3C0-C203-6CEC-4513B8F0EFA4}"/>
              </a:ext>
            </a:extLst>
          </p:cNvPr>
          <p:cNvSpPr txBox="1">
            <a:spLocks/>
          </p:cNvSpPr>
          <p:nvPr/>
        </p:nvSpPr>
        <p:spPr>
          <a:xfrm rot="16200000">
            <a:off x="-377778" y="2322528"/>
            <a:ext cx="1567327" cy="2696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600" b="1">
                <a:solidFill>
                  <a:srgbClr val="FF0000"/>
                </a:solidFill>
              </a:rPr>
              <a:t>Versão impressa</a:t>
            </a:r>
            <a:endParaRPr lang="pt-PT" sz="1600" b="1" dirty="0">
              <a:solidFill>
                <a:srgbClr val="FF0000"/>
              </a:solidFill>
            </a:endParaRPr>
          </a:p>
        </p:txBody>
      </p:sp>
      <p:pic>
        <p:nvPicPr>
          <p:cNvPr id="8" name="Imagem 7" descr="Uma imagem com texto, captura de ecrã, software, Sistema operativo&#10;&#10;Descrição gerada automaticamente">
            <a:extLst>
              <a:ext uri="{FF2B5EF4-FFF2-40B4-BE49-F238E27FC236}">
                <a16:creationId xmlns:a16="http://schemas.microsoft.com/office/drawing/2014/main" id="{9199685D-8032-B21F-6ACA-C5D1BE604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12" y="675861"/>
            <a:ext cx="5299387" cy="4438799"/>
          </a:xfrm>
          <a:prstGeom prst="rect">
            <a:avLst/>
          </a:prstGeom>
        </p:spPr>
      </p:pic>
      <p:pic>
        <p:nvPicPr>
          <p:cNvPr id="12" name="Imagem 11" descr="Uma imagem com jornal, texto, Papel de imprensa, Notícias&#10;&#10;Descrição gerada automaticamente">
            <a:extLst>
              <a:ext uri="{FF2B5EF4-FFF2-40B4-BE49-F238E27FC236}">
                <a16:creationId xmlns:a16="http://schemas.microsoft.com/office/drawing/2014/main" id="{E013150C-D287-1CC7-8252-5208D4593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87" y="1134717"/>
            <a:ext cx="3366053" cy="4720442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4938694" y="2457358"/>
            <a:ext cx="140789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CFD43D0-DF1A-BD53-6B79-3E67CF616BDF}"/>
              </a:ext>
            </a:extLst>
          </p:cNvPr>
          <p:cNvSpPr txBox="1">
            <a:spLocks/>
          </p:cNvSpPr>
          <p:nvPr/>
        </p:nvSpPr>
        <p:spPr>
          <a:xfrm rot="16200000">
            <a:off x="-395566" y="4595397"/>
            <a:ext cx="1471012" cy="293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600" b="1">
                <a:solidFill>
                  <a:srgbClr val="FF0000"/>
                </a:solidFill>
              </a:rPr>
              <a:t>Jornal do Brasil</a:t>
            </a:r>
            <a:endParaRPr lang="pt-PT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14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567216"/>
            <a:ext cx="5995759" cy="112382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https://www.nytimes.com/1972/05/22/archives/pieta-damaged-in-hammer-attack-assailant-with-hammer-damages-the.html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0"/>
            <a:ext cx="5711589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Notícia do atentado </a:t>
            </a:r>
            <a:r>
              <a:rPr lang="pt-PT" sz="3600" dirty="0"/>
              <a:t>contra </a:t>
            </a:r>
            <a:r>
              <a:rPr lang="pt-PT" sz="3600"/>
              <a:t>a obra em 1972 </a:t>
            </a:r>
            <a:r>
              <a:rPr lang="pt-PT" sz="3600" dirty="0"/>
              <a:t>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306824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New York Times, jornal famoso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1972 pieta italia journal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1.210.000</a:t>
            </a:r>
            <a:endParaRPr lang="pt-PT" sz="1600" b="1" dirty="0"/>
          </a:p>
        </p:txBody>
      </p:sp>
      <p:pic>
        <p:nvPicPr>
          <p:cNvPr id="5" name="Imagem 4" descr="Uma imagem com texto, captura de ecrã, jornal&#10;&#10;Descrição gerada automaticamente">
            <a:extLst>
              <a:ext uri="{FF2B5EF4-FFF2-40B4-BE49-F238E27FC236}">
                <a16:creationId xmlns:a16="http://schemas.microsoft.com/office/drawing/2014/main" id="{712B5C30-554A-E508-0E33-3FC900351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44" y="1217532"/>
            <a:ext cx="3516649" cy="4266868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BCA32047-2520-5F96-85E5-D2368D2C6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96" y="391190"/>
            <a:ext cx="6034752" cy="4844422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21205880">
            <a:off x="3688057" y="2684086"/>
            <a:ext cx="23617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FE99D0-04FD-A030-D441-BF69DF8DCC86}"/>
              </a:ext>
            </a:extLst>
          </p:cNvPr>
          <p:cNvSpPr txBox="1">
            <a:spLocks/>
          </p:cNvSpPr>
          <p:nvPr/>
        </p:nvSpPr>
        <p:spPr>
          <a:xfrm rot="16200000">
            <a:off x="-894532" y="4016263"/>
            <a:ext cx="2549113" cy="3740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600" b="1">
                <a:solidFill>
                  <a:srgbClr val="FF0000"/>
                </a:solidFill>
              </a:rPr>
              <a:t>Jornal dos Estados Unidos</a:t>
            </a:r>
            <a:endParaRPr lang="pt-PT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57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567216"/>
            <a:ext cx="5995759" cy="112382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https://www.finestresullarte.info/opere-e-artisti/quando-laszlo-toth-cerco-di-distruggere-pieta-di-michelangelo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0"/>
            <a:ext cx="5711589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Notícia do atentado </a:t>
            </a:r>
            <a:r>
              <a:rPr lang="pt-PT" sz="3600" dirty="0"/>
              <a:t>contra </a:t>
            </a:r>
            <a:r>
              <a:rPr lang="pt-PT" sz="3600"/>
              <a:t>a obra em 1972 </a:t>
            </a:r>
            <a:r>
              <a:rPr lang="pt-PT" sz="3600" dirty="0"/>
              <a:t>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306824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Primeiro resultado mais relevante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quotidiano pieta maggio 1972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357.000</a:t>
            </a:r>
            <a:endParaRPr lang="pt-PT" sz="1600" b="1" dirty="0"/>
          </a:p>
        </p:txBody>
      </p:sp>
      <p:pic>
        <p:nvPicPr>
          <p:cNvPr id="7" name="Imagem 6" descr="Uma imagem com texto, captura de ecrã, Website, software&#10;&#10;Descrição gerada automaticamente">
            <a:extLst>
              <a:ext uri="{FF2B5EF4-FFF2-40B4-BE49-F238E27FC236}">
                <a16:creationId xmlns:a16="http://schemas.microsoft.com/office/drawing/2014/main" id="{711FEC6E-34F5-C5EA-E7E4-DFCBBB7A0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61" y="391190"/>
            <a:ext cx="5761229" cy="4499807"/>
          </a:xfrm>
          <a:prstGeom prst="rect">
            <a:avLst/>
          </a:prstGeom>
        </p:spPr>
      </p:pic>
      <p:pic>
        <p:nvPicPr>
          <p:cNvPr id="11" name="Imagem 10" descr="Uma imagem com jornal, texto, Notícias, Papel de imprensa&#10;&#10;Descrição gerada automaticamente">
            <a:extLst>
              <a:ext uri="{FF2B5EF4-FFF2-40B4-BE49-F238E27FC236}">
                <a16:creationId xmlns:a16="http://schemas.microsoft.com/office/drawing/2014/main" id="{A447A648-CC9F-D2C9-F9C0-BC8895466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0" y="1266995"/>
            <a:ext cx="4973016" cy="3958377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21205880">
            <a:off x="5326177" y="4331174"/>
            <a:ext cx="11170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1263E66-67DD-81CC-6F36-D2693B83A055}"/>
              </a:ext>
            </a:extLst>
          </p:cNvPr>
          <p:cNvSpPr txBox="1">
            <a:spLocks/>
          </p:cNvSpPr>
          <p:nvPr/>
        </p:nvSpPr>
        <p:spPr>
          <a:xfrm rot="16200000">
            <a:off x="-395566" y="4595397"/>
            <a:ext cx="1471012" cy="29387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600" b="1">
                <a:solidFill>
                  <a:srgbClr val="FF0000"/>
                </a:solidFill>
              </a:rPr>
              <a:t>Jornal da Itália</a:t>
            </a:r>
            <a:endParaRPr lang="pt-PT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444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567216"/>
            <a:ext cx="5995759" cy="112382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https://www.prensalibre.com/hemeroteca/atentado-contra-la-piedad-de-miguel-angel-en-1972/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0"/>
            <a:ext cx="5711589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Notícia do atentado </a:t>
            </a:r>
            <a:r>
              <a:rPr lang="pt-PT" sz="3600" dirty="0"/>
              <a:t>contra </a:t>
            </a:r>
            <a:r>
              <a:rPr lang="pt-PT" sz="3600"/>
              <a:t>a obra em 1972 </a:t>
            </a:r>
            <a:r>
              <a:rPr lang="pt-PT" sz="3600" dirty="0"/>
              <a:t>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306824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Resultado traz a notícia original impressa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periódico piedad mayo 1972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603.000</a:t>
            </a:r>
            <a:endParaRPr lang="pt-PT" sz="1600" b="1" dirty="0"/>
          </a:p>
        </p:txBody>
      </p:sp>
      <p:pic>
        <p:nvPicPr>
          <p:cNvPr id="10" name="Imagem 9" descr="Uma imagem com jornal, texto, Papel de imprensa, Publicação&#10;&#10;Descrição gerada automaticamente">
            <a:extLst>
              <a:ext uri="{FF2B5EF4-FFF2-40B4-BE49-F238E27FC236}">
                <a16:creationId xmlns:a16="http://schemas.microsoft.com/office/drawing/2014/main" id="{55008E7C-2842-0FF1-5843-A0B5F86A1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85" y="1292310"/>
            <a:ext cx="4988454" cy="3480317"/>
          </a:xfrm>
          <a:prstGeom prst="rect">
            <a:avLst/>
          </a:prstGeom>
        </p:spPr>
      </p:pic>
      <p:pic>
        <p:nvPicPr>
          <p:cNvPr id="13" name="Imagem 12" descr="Uma imagem com texto, captura de ecrã, software, Sistema operativo&#10;&#10;Descrição gerada automaticamente">
            <a:extLst>
              <a:ext uri="{FF2B5EF4-FFF2-40B4-BE49-F238E27FC236}">
                <a16:creationId xmlns:a16="http://schemas.microsoft.com/office/drawing/2014/main" id="{79F4AFD4-7789-FEA4-4083-F24853B00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66104"/>
            <a:ext cx="5763491" cy="4324954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662276">
            <a:off x="5178110" y="3676832"/>
            <a:ext cx="111706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8165A5BF-48BD-C6E0-A053-908F996EC09B}"/>
              </a:ext>
            </a:extLst>
          </p:cNvPr>
          <p:cNvSpPr txBox="1">
            <a:spLocks/>
          </p:cNvSpPr>
          <p:nvPr/>
        </p:nvSpPr>
        <p:spPr>
          <a:xfrm rot="16200000">
            <a:off x="-624739" y="4392118"/>
            <a:ext cx="1903465" cy="267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600" b="1">
                <a:solidFill>
                  <a:srgbClr val="FF0000"/>
                </a:solidFill>
              </a:rPr>
              <a:t>Jornal da Guatemala</a:t>
            </a:r>
            <a:endParaRPr lang="pt-PT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4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6001501"/>
            <a:ext cx="5995759" cy="689540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http://casacomum.org/cc/diario_de_lisboa/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0"/>
            <a:ext cx="5711589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Notícia do atentado </a:t>
            </a:r>
            <a:r>
              <a:rPr lang="pt-PT" sz="3600" dirty="0"/>
              <a:t>contra </a:t>
            </a:r>
            <a:r>
              <a:rPr lang="pt-PT" sz="3600"/>
              <a:t>a obra em 1972 </a:t>
            </a:r>
            <a:r>
              <a:rPr lang="pt-PT" sz="3600" dirty="0"/>
              <a:t>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306824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Resultado traz a notícia original impressa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jornal portugues 1972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8.600.000</a:t>
            </a:r>
            <a:endParaRPr lang="pt-PT" sz="1600" b="1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8165A5BF-48BD-C6E0-A053-908F996EC09B}"/>
              </a:ext>
            </a:extLst>
          </p:cNvPr>
          <p:cNvSpPr txBox="1">
            <a:spLocks/>
          </p:cNvSpPr>
          <p:nvPr/>
        </p:nvSpPr>
        <p:spPr>
          <a:xfrm rot="16200000">
            <a:off x="-1332618" y="3685722"/>
            <a:ext cx="3317739" cy="2665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600" b="1">
                <a:solidFill>
                  <a:srgbClr val="FF0000"/>
                </a:solidFill>
              </a:rPr>
              <a:t>Jornal de Portugal</a:t>
            </a:r>
            <a:endParaRPr lang="pt-PT" sz="1600" b="1" dirty="0">
              <a:solidFill>
                <a:srgbClr val="FF0000"/>
              </a:solidFill>
            </a:endParaRPr>
          </a:p>
        </p:txBody>
      </p:sp>
      <p:pic>
        <p:nvPicPr>
          <p:cNvPr id="7" name="Imagem 6" descr="Uma imagem com texto, eletrónica, captura de ecrã, software&#10;&#10;Descrição gerada automaticamente">
            <a:extLst>
              <a:ext uri="{FF2B5EF4-FFF2-40B4-BE49-F238E27FC236}">
                <a16:creationId xmlns:a16="http://schemas.microsoft.com/office/drawing/2014/main" id="{94B781E2-4DC1-86A0-E1F6-D8988C3C7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08" y="172061"/>
            <a:ext cx="5528255" cy="1816452"/>
          </a:xfrm>
          <a:prstGeom prst="rect">
            <a:avLst/>
          </a:prstGeom>
        </p:spPr>
      </p:pic>
      <p:pic>
        <p:nvPicPr>
          <p:cNvPr id="11" name="Imagem 10" descr="Uma imagem com texto, jornal, Papel de imprensa, Notícias&#10;&#10;Descrição gerada automaticamente">
            <a:extLst>
              <a:ext uri="{FF2B5EF4-FFF2-40B4-BE49-F238E27FC236}">
                <a16:creationId xmlns:a16="http://schemas.microsoft.com/office/drawing/2014/main" id="{8651233E-4527-9DCD-8219-5DFF8499B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37" y="1069115"/>
            <a:ext cx="3677163" cy="4858428"/>
          </a:xfrm>
          <a:prstGeom prst="rect">
            <a:avLst/>
          </a:prstGeom>
        </p:spPr>
      </p:pic>
      <p:pic>
        <p:nvPicPr>
          <p:cNvPr id="14" name="Imagem 13" descr="Uma imagem com texto, jornal&#10;&#10;Descrição gerada automaticamente">
            <a:extLst>
              <a:ext uri="{FF2B5EF4-FFF2-40B4-BE49-F238E27FC236}">
                <a16:creationId xmlns:a16="http://schemas.microsoft.com/office/drawing/2014/main" id="{914AAE9A-9E01-E6B5-7071-99226F75F3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56" r="4088"/>
          <a:stretch/>
        </p:blipFill>
        <p:spPr>
          <a:xfrm>
            <a:off x="7320052" y="4148815"/>
            <a:ext cx="3458764" cy="1180570"/>
          </a:xfrm>
          <a:prstGeom prst="rect">
            <a:avLst/>
          </a:prstGeom>
        </p:spPr>
      </p:pic>
      <p:pic>
        <p:nvPicPr>
          <p:cNvPr id="18" name="Imagem 17" descr="Uma imagem com texto, puzzle de palavras-cruzadas&#10;&#10;Descrição gerada automaticamente">
            <a:extLst>
              <a:ext uri="{FF2B5EF4-FFF2-40B4-BE49-F238E27FC236}">
                <a16:creationId xmlns:a16="http://schemas.microsoft.com/office/drawing/2014/main" id="{D9A302D7-AC78-C003-D2E8-8AAA68A31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08" y="2076933"/>
            <a:ext cx="2750303" cy="2025341"/>
          </a:xfrm>
          <a:prstGeom prst="rect">
            <a:avLst/>
          </a:prstGeom>
        </p:spPr>
      </p:pic>
      <p:pic>
        <p:nvPicPr>
          <p:cNvPr id="20" name="Imagem 19" descr="Uma imagem com texto, jornal, Papel de imprensa, Publicação&#10;&#10;Descrição gerada automaticamente">
            <a:extLst>
              <a:ext uri="{FF2B5EF4-FFF2-40B4-BE49-F238E27FC236}">
                <a16:creationId xmlns:a16="http://schemas.microsoft.com/office/drawing/2014/main" id="{5EAEA3D5-2CCC-903C-C8BF-DF75E25141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434" y="2042366"/>
            <a:ext cx="2531676" cy="2025341"/>
          </a:xfrm>
          <a:prstGeom prst="rect">
            <a:avLst/>
          </a:prstGeom>
        </p:spPr>
      </p:pic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CCADDCC6-A0F8-5E07-E4FA-62130045A00B}"/>
              </a:ext>
            </a:extLst>
          </p:cNvPr>
          <p:cNvSpPr/>
          <p:nvPr/>
        </p:nvSpPr>
        <p:spPr>
          <a:xfrm rot="5400000">
            <a:off x="5974194" y="1746197"/>
            <a:ext cx="54921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BEC2C749-B12F-2E8C-F10D-27D920B5FCF0}"/>
              </a:ext>
            </a:extLst>
          </p:cNvPr>
          <p:cNvSpPr/>
          <p:nvPr/>
        </p:nvSpPr>
        <p:spPr>
          <a:xfrm>
            <a:off x="8774825" y="2812720"/>
            <a:ext cx="54921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27ECFEBA-7B8A-B40D-800A-D5A323ABA9CB}"/>
              </a:ext>
            </a:extLst>
          </p:cNvPr>
          <p:cNvSpPr/>
          <p:nvPr/>
        </p:nvSpPr>
        <p:spPr>
          <a:xfrm rot="5400000">
            <a:off x="9250444" y="3898242"/>
            <a:ext cx="54921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flipH="1">
            <a:off x="4569746" y="4844753"/>
            <a:ext cx="27503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E5611FB-EBC8-080A-BBB9-EF70BB74E29D}"/>
              </a:ext>
            </a:extLst>
          </p:cNvPr>
          <p:cNvSpPr txBox="1">
            <a:spLocks/>
          </p:cNvSpPr>
          <p:nvPr/>
        </p:nvSpPr>
        <p:spPr>
          <a:xfrm rot="16200000">
            <a:off x="5917718" y="1792430"/>
            <a:ext cx="616476" cy="3483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600" b="1">
                <a:solidFill>
                  <a:schemeClr val="bg1"/>
                </a:solidFill>
              </a:rPr>
              <a:t>Ano</a:t>
            </a:r>
            <a:endParaRPr lang="pt-PT" sz="1600" b="1" dirty="0">
              <a:solidFill>
                <a:schemeClr val="bg1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AC0340F3-B110-7E7C-E867-C916A242DFB6}"/>
              </a:ext>
            </a:extLst>
          </p:cNvPr>
          <p:cNvSpPr txBox="1">
            <a:spLocks/>
          </p:cNvSpPr>
          <p:nvPr/>
        </p:nvSpPr>
        <p:spPr>
          <a:xfrm>
            <a:off x="8707566" y="2880851"/>
            <a:ext cx="616476" cy="3483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600" b="1">
                <a:solidFill>
                  <a:schemeClr val="bg1"/>
                </a:solidFill>
              </a:rPr>
              <a:t>Mês</a:t>
            </a:r>
            <a:endParaRPr lang="pt-PT" sz="1600" b="1" dirty="0">
              <a:solidFill>
                <a:schemeClr val="bg1"/>
              </a:solidFill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AD852A0-5B25-A707-3841-A225DA4D7967}"/>
              </a:ext>
            </a:extLst>
          </p:cNvPr>
          <p:cNvSpPr txBox="1">
            <a:spLocks/>
          </p:cNvSpPr>
          <p:nvPr/>
        </p:nvSpPr>
        <p:spPr>
          <a:xfrm rot="16200000">
            <a:off x="9189989" y="3932745"/>
            <a:ext cx="616476" cy="3483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1600" b="1">
                <a:solidFill>
                  <a:schemeClr val="bg1"/>
                </a:solidFill>
              </a:rPr>
              <a:t>Dia</a:t>
            </a:r>
            <a:endParaRPr lang="pt-PT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35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567216"/>
            <a:ext cx="5995759" cy="112382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https://www.victoriasterlingjewelry.com/products/antique-pieta-enamel-pendant-silver-roman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Arte em Enamel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306824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Imagens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Resultado muito relevante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enamel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5" name="Imagem 4" descr="Uma imagem com acessório, Acessório de moda, pendente, esmalte&#10;&#10;Descrição gerada automaticamente">
            <a:extLst>
              <a:ext uri="{FF2B5EF4-FFF2-40B4-BE49-F238E27FC236}">
                <a16:creationId xmlns:a16="http://schemas.microsoft.com/office/drawing/2014/main" id="{C9703E0E-7B1A-1514-4881-94D01DA14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67" y="1118860"/>
            <a:ext cx="4086795" cy="4391638"/>
          </a:xfrm>
          <a:prstGeom prst="rect">
            <a:avLst/>
          </a:prstGeom>
        </p:spPr>
      </p:pic>
      <p:pic>
        <p:nvPicPr>
          <p:cNvPr id="8" name="Imagem 7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3C2572C7-4BD2-9B80-0FA4-3BFD8DB3F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608" y="600568"/>
            <a:ext cx="6391693" cy="4635044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662276">
            <a:off x="4445051" y="3689846"/>
            <a:ext cx="271661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657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212219"/>
            <a:ext cx="4184073" cy="743527"/>
          </a:xfrm>
        </p:spPr>
        <p:txBody>
          <a:bodyPr>
            <a:noAutofit/>
          </a:bodyPr>
          <a:lstStyle/>
          <a:p>
            <a:r>
              <a:rPr lang="pt-PT" sz="4000" dirty="0"/>
              <a:t>Pintura 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09" y="5748380"/>
            <a:ext cx="4207932" cy="547255"/>
          </a:xfrm>
        </p:spPr>
        <p:txBody>
          <a:bodyPr>
            <a:normAutofit fontScale="85000" lnSpcReduction="20000"/>
          </a:bodyPr>
          <a:lstStyle/>
          <a:p>
            <a:r>
              <a:rPr lang="pt-PT" dirty="0">
                <a:hlinkClick r:id="rId2"/>
              </a:rPr>
              <a:t>https://pt.wikipedia.org/wiki/Ficheiro:Giovanni_Bellini_012.jpg</a:t>
            </a:r>
            <a:r>
              <a:rPr lang="pt-PT" dirty="0"/>
              <a:t>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318CDDC-6724-DDCE-CE85-D3CFC22E5552}"/>
              </a:ext>
            </a:extLst>
          </p:cNvPr>
          <p:cNvSpPr txBox="1">
            <a:spLocks/>
          </p:cNvSpPr>
          <p:nvPr/>
        </p:nvSpPr>
        <p:spPr>
          <a:xfrm>
            <a:off x="5345674" y="5348242"/>
            <a:ext cx="2356517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CCFA246-988D-D522-8EEA-2FFD87CE1029}"/>
              </a:ext>
            </a:extLst>
          </p:cNvPr>
          <p:cNvSpPr txBox="1">
            <a:spLocks/>
          </p:cNvSpPr>
          <p:nvPr/>
        </p:nvSpPr>
        <p:spPr>
          <a:xfrm>
            <a:off x="7702191" y="5348242"/>
            <a:ext cx="4437535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Google imagens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Página muito relevante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Pietà de Giovanni Bellini (descobri ao pesquisar no chatgpt)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  <p:pic>
        <p:nvPicPr>
          <p:cNvPr id="11" name="Imagem 10" descr="Uma imagem com Website&#10;&#10;Descrição gerada automaticamente">
            <a:extLst>
              <a:ext uri="{FF2B5EF4-FFF2-40B4-BE49-F238E27FC236}">
                <a16:creationId xmlns:a16="http://schemas.microsoft.com/office/drawing/2014/main" id="{3E65755F-6942-C08D-E9E1-8A092CEFB9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49"/>
          <a:stretch/>
        </p:blipFill>
        <p:spPr>
          <a:xfrm>
            <a:off x="5771585" y="381478"/>
            <a:ext cx="6024691" cy="4966764"/>
          </a:xfrm>
          <a:prstGeom prst="rect">
            <a:avLst/>
          </a:prstGeom>
        </p:spPr>
      </p:pic>
      <p:pic>
        <p:nvPicPr>
          <p:cNvPr id="13" name="Imagem 12" descr="Uma imagem com texto, pessoa&#10;&#10;Descrição gerada automaticamente">
            <a:extLst>
              <a:ext uri="{FF2B5EF4-FFF2-40B4-BE49-F238E27FC236}">
                <a16:creationId xmlns:a16="http://schemas.microsoft.com/office/drawing/2014/main" id="{64EB23A9-4DFB-10E0-C492-7DB56EAFB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9" y="1417983"/>
            <a:ext cx="4868805" cy="36576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21258712">
            <a:off x="4948714" y="2101032"/>
            <a:ext cx="1219832" cy="546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9885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567216"/>
            <a:ext cx="5995759" cy="112382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https://www.metmuseum.org/art/collection/search/197150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Arte em Enamel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306824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Imagens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Resultado em forma de pêndulo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enamel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7" name="Imagem 6" descr="Uma imagem com texto, captura de ecrã, coleção&#10;&#10;Descrição gerada automaticamente">
            <a:extLst>
              <a:ext uri="{FF2B5EF4-FFF2-40B4-BE49-F238E27FC236}">
                <a16:creationId xmlns:a16="http://schemas.microsoft.com/office/drawing/2014/main" id="{710D803E-136E-2427-DC0F-BAA947DAD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720" y="391191"/>
            <a:ext cx="6415513" cy="4753194"/>
          </a:xfrm>
          <a:prstGeom prst="rect">
            <a:avLst/>
          </a:prstGeom>
        </p:spPr>
      </p:pic>
      <p:pic>
        <p:nvPicPr>
          <p:cNvPr id="11" name="Imagem 10" descr="Uma imagem com metal, bronze, Acessório de moda, espelho&#10;&#10;Descrição gerada automaticamente">
            <a:extLst>
              <a:ext uri="{FF2B5EF4-FFF2-40B4-BE49-F238E27FC236}">
                <a16:creationId xmlns:a16="http://schemas.microsoft.com/office/drawing/2014/main" id="{F8DA0223-EA48-EB51-679B-45F0AAA84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88" y="1024974"/>
            <a:ext cx="2276793" cy="4210638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19844367">
            <a:off x="3428451" y="2637555"/>
            <a:ext cx="390709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44660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567216"/>
            <a:ext cx="5995759" cy="112382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https://www.bethlehemwoodcarving.com/p_2408/pieta-statue-hand-made-from-olive-wood/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Arte em Madeira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306824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Imagens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Resultado mais parecido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arte wood pieta michelangelo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5" name="Imagem 4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856DDE3B-9CB2-D706-394E-20B921408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607" y="901149"/>
            <a:ext cx="6574831" cy="4454642"/>
          </a:xfrm>
          <a:prstGeom prst="rect">
            <a:avLst/>
          </a:prstGeom>
        </p:spPr>
      </p:pic>
      <p:pic>
        <p:nvPicPr>
          <p:cNvPr id="10" name="Imagem 9" descr="Uma imagem com escultura, estátua, Artefacto, Escultura&#10;&#10;Descrição gerada automaticamente">
            <a:extLst>
              <a:ext uri="{FF2B5EF4-FFF2-40B4-BE49-F238E27FC236}">
                <a16:creationId xmlns:a16="http://schemas.microsoft.com/office/drawing/2014/main" id="{13B7873E-B0C4-7983-8DC1-4A6FC64F3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9" y="1019320"/>
            <a:ext cx="3350347" cy="4003316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133846" y="3068492"/>
            <a:ext cx="64401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5173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567216"/>
            <a:ext cx="5995759" cy="112382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https://www.holyart.pt/artigos-religiosos/tapecarias/tapecaria-pieta-de-michelangelo-140x100-cm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Arte em Tapeçaria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Imagens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Diferente da palavra buscada, interessante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serie desenho referencia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7" name="Imagem 6" descr="Uma imagem com arte, mitologia, escultura, estátua&#10;&#10;Descrição gerada automaticamente">
            <a:extLst>
              <a:ext uri="{FF2B5EF4-FFF2-40B4-BE49-F238E27FC236}">
                <a16:creationId xmlns:a16="http://schemas.microsoft.com/office/drawing/2014/main" id="{D74FD370-63B2-2045-3BC9-17261A660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43" y="901149"/>
            <a:ext cx="3191320" cy="4591691"/>
          </a:xfrm>
          <a:prstGeom prst="rect">
            <a:avLst/>
          </a:prstGeom>
        </p:spPr>
      </p:pic>
      <p:pic>
        <p:nvPicPr>
          <p:cNvPr id="11" name="Imagem 10" descr="Uma imagem com texto, Cara humana, captura de ecrã, homem&#10;&#10;Descrição gerada automaticamente">
            <a:extLst>
              <a:ext uri="{FF2B5EF4-FFF2-40B4-BE49-F238E27FC236}">
                <a16:creationId xmlns:a16="http://schemas.microsoft.com/office/drawing/2014/main" id="{D75D4959-7CB6-DAF8-89F6-B28F41542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831" y="901149"/>
            <a:ext cx="5226015" cy="4076292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159583" y="3337949"/>
            <a:ext cx="250889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0096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567216"/>
            <a:ext cx="5995759" cy="112382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https://quadripop.blogspot.com/2020/09/a-pieta-e-as-capas-brasileiras-de.html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Quadrinhos inspirados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Imagens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Relevante a busca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serie desenho referencia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11" name="Imagem 10" descr="Uma imagem com texto, Cara humana, captura de ecrã, homem&#10;&#10;Descrição gerada automaticamente">
            <a:extLst>
              <a:ext uri="{FF2B5EF4-FFF2-40B4-BE49-F238E27FC236}">
                <a16:creationId xmlns:a16="http://schemas.microsoft.com/office/drawing/2014/main" id="{D75D4959-7CB6-DAF8-89F6-B28F41542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831" y="901149"/>
            <a:ext cx="5226015" cy="4076292"/>
          </a:xfrm>
          <a:prstGeom prst="rect">
            <a:avLst/>
          </a:prstGeom>
        </p:spPr>
      </p:pic>
      <p:pic>
        <p:nvPicPr>
          <p:cNvPr id="5" name="Imagem 4" descr="Uma imagem com texto, ficção, desenho, captura de ecrã&#10;&#10;Descrição gerada automaticamente">
            <a:extLst>
              <a:ext uri="{FF2B5EF4-FFF2-40B4-BE49-F238E27FC236}">
                <a16:creationId xmlns:a16="http://schemas.microsoft.com/office/drawing/2014/main" id="{8A0305FC-8DFC-A25B-593A-0CFBC55B4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94" y="1209668"/>
            <a:ext cx="5770239" cy="2019582"/>
          </a:xfrm>
          <a:prstGeom prst="rect">
            <a:avLst/>
          </a:prstGeom>
        </p:spPr>
      </p:pic>
      <p:pic>
        <p:nvPicPr>
          <p:cNvPr id="10" name="Imagem 9" descr="Uma imagem com ficção, texto, banda desenhada, desenho&#10;&#10;Descrição gerada automaticamente">
            <a:extLst>
              <a:ext uri="{FF2B5EF4-FFF2-40B4-BE49-F238E27FC236}">
                <a16:creationId xmlns:a16="http://schemas.microsoft.com/office/drawing/2014/main" id="{1CB0FF51-A1DE-915D-3E1C-0C7996AB6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153" y="3310934"/>
            <a:ext cx="2945994" cy="2019581"/>
          </a:xfrm>
          <a:prstGeom prst="rect">
            <a:avLst/>
          </a:prstGeom>
        </p:spPr>
      </p:pic>
      <p:pic>
        <p:nvPicPr>
          <p:cNvPr id="16" name="Imagem 15" descr="Uma imagem com texto, pessoa, vestuário, livro&#10;&#10;Descrição gerada automaticamente">
            <a:extLst>
              <a:ext uri="{FF2B5EF4-FFF2-40B4-BE49-F238E27FC236}">
                <a16:creationId xmlns:a16="http://schemas.microsoft.com/office/drawing/2014/main" id="{5D22AA59-9C16-7F49-DE89-4157D62626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0" y="3275280"/>
            <a:ext cx="2934482" cy="2002708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6028009" y="2909304"/>
            <a:ext cx="35006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3420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 fontScale="92500" lnSpcReduction="20000"/>
          </a:bodyPr>
          <a:lstStyle/>
          <a:p>
            <a:r>
              <a:rPr lang="pt-PT">
                <a:hlinkClick r:id="rId2"/>
              </a:rPr>
              <a:t>https://www.artmajeur.com/pt/magazine/29-pop-culture/referencias-artisticas-em-quadrinhos/330332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Quadrinhos inspirados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Imagens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Relevante a busca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serie desenho referencia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7" name="Imagem 6" descr="Uma imagem com texto, ficção, Personagem de ficção, Livro de banda desenhada&#10;&#10;Descrição gerada automaticamente">
            <a:extLst>
              <a:ext uri="{FF2B5EF4-FFF2-40B4-BE49-F238E27FC236}">
                <a16:creationId xmlns:a16="http://schemas.microsoft.com/office/drawing/2014/main" id="{367EF80C-B9B2-62B1-2506-1B50179B0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47" y="835619"/>
            <a:ext cx="3019125" cy="4841358"/>
          </a:xfrm>
          <a:prstGeom prst="rect">
            <a:avLst/>
          </a:prstGeom>
        </p:spPr>
      </p:pic>
      <p:pic>
        <p:nvPicPr>
          <p:cNvPr id="12" name="Imagem 11" descr="Uma imagem com texto, captura de ecrã, Software de multimédia, software&#10;&#10;Descrição gerada automaticamente">
            <a:extLst>
              <a:ext uri="{FF2B5EF4-FFF2-40B4-BE49-F238E27FC236}">
                <a16:creationId xmlns:a16="http://schemas.microsoft.com/office/drawing/2014/main" id="{D8DCC143-4088-F970-FCD5-80CFD3243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33" y="895541"/>
            <a:ext cx="5772956" cy="3562847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533797" y="2844037"/>
            <a:ext cx="589173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53478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https://www.pinterest.pt/pin/476326098066799680/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Ponto cruz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Imagens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Relevante a busca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cross stich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5" name="Imagem 4" descr="Uma imagem com texto, captura de ecrã, Software de multimédia&#10;&#10;Descrição gerada automaticamente">
            <a:extLst>
              <a:ext uri="{FF2B5EF4-FFF2-40B4-BE49-F238E27FC236}">
                <a16:creationId xmlns:a16="http://schemas.microsoft.com/office/drawing/2014/main" id="{4F543175-B202-5615-4A76-D16C44878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411" y="534373"/>
            <a:ext cx="6310130" cy="4530990"/>
          </a:xfrm>
          <a:prstGeom prst="rect">
            <a:avLst/>
          </a:prstGeom>
        </p:spPr>
      </p:pic>
      <p:pic>
        <p:nvPicPr>
          <p:cNvPr id="13" name="Imagem 12" descr="Uma imagem com esboço, desenho&#10;&#10;Descrição gerada automaticamente">
            <a:extLst>
              <a:ext uri="{FF2B5EF4-FFF2-40B4-BE49-F238E27FC236}">
                <a16:creationId xmlns:a16="http://schemas.microsoft.com/office/drawing/2014/main" id="{C2EAE8A2-410B-5569-439C-01007017E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2" y="1003025"/>
            <a:ext cx="4332914" cy="453099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650828" y="3068512"/>
            <a:ext cx="256891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5087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https://www.zazzle.com/michelangelo_the_pieta_jigsaw_puzzle-256632118614498155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Puzzle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Imagens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Relevante a busca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puzzle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10" name="Imagem 9" descr="Uma imagem com texto, captura de ecrã, Software de multimédia, software&#10;&#10;Descrição gerada automaticamente">
            <a:extLst>
              <a:ext uri="{FF2B5EF4-FFF2-40B4-BE49-F238E27FC236}">
                <a16:creationId xmlns:a16="http://schemas.microsoft.com/office/drawing/2014/main" id="{85BF6129-8F43-3A42-4FC0-167421B19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80" y="901149"/>
            <a:ext cx="5792008" cy="3496163"/>
          </a:xfrm>
          <a:prstGeom prst="rect">
            <a:avLst/>
          </a:prstGeom>
        </p:spPr>
      </p:pic>
      <p:pic>
        <p:nvPicPr>
          <p:cNvPr id="12" name="Imagem 11" descr="Uma imagem com estátua, arte, escultura, Escultura em pedra&#10;&#10;Descrição gerada automaticamente">
            <a:extLst>
              <a:ext uri="{FF2B5EF4-FFF2-40B4-BE49-F238E27FC236}">
                <a16:creationId xmlns:a16="http://schemas.microsoft.com/office/drawing/2014/main" id="{B3571466-6A4F-E232-4E1B-63BD92DC9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41" y="1202993"/>
            <a:ext cx="4725059" cy="37629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662646" y="2959081"/>
            <a:ext cx="154379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8455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 fontScale="92500"/>
          </a:bodyPr>
          <a:lstStyle/>
          <a:p>
            <a:r>
              <a:rPr lang="pt-PT">
                <a:hlinkClick r:id="rId2"/>
              </a:rPr>
              <a:t>https://www.aongking.com/aksculptures/modern-famous-bronze-art-michelangelo-pieta-statue/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Bronze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Imagens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Busquei por café e encontrei bronze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it-IT" sz="1600" b="1"/>
              <a:t>coffee art la pieta michelangelo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5" name="Imagem 4" descr="Uma imagem com texto, captura de ecrã, arte&#10;&#10;Descrição gerada automaticamente">
            <a:extLst>
              <a:ext uri="{FF2B5EF4-FFF2-40B4-BE49-F238E27FC236}">
                <a16:creationId xmlns:a16="http://schemas.microsoft.com/office/drawing/2014/main" id="{8BB746E8-4F7C-FFAE-6F39-137A10AF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39" y="700746"/>
            <a:ext cx="5820134" cy="4101074"/>
          </a:xfrm>
          <a:prstGeom prst="rect">
            <a:avLst/>
          </a:prstGeom>
        </p:spPr>
      </p:pic>
      <p:pic>
        <p:nvPicPr>
          <p:cNvPr id="8" name="Imagem 7" descr="Uma imagem com Escultura em bronze, bronze, arte, Artefacto&#10;&#10;Descrição gerada automaticamente">
            <a:extLst>
              <a:ext uri="{FF2B5EF4-FFF2-40B4-BE49-F238E27FC236}">
                <a16:creationId xmlns:a16="http://schemas.microsoft.com/office/drawing/2014/main" id="{6FC4A16B-D658-978E-0B6E-87D609FD4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173533"/>
            <a:ext cx="5398347" cy="379465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662646" y="2959081"/>
            <a:ext cx="1543795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8884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https://pt.olewallart.com/products/la-pieta?variant=43579470676198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Quadro decorativo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Imagens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Busquei café e encontrei este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la pietà michelangelo origami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5" name="Imagem 4" descr="Uma imagem com texto, captura de ecrã, Software de multimédia&#10;&#10;Descrição gerada automaticamente">
            <a:extLst>
              <a:ext uri="{FF2B5EF4-FFF2-40B4-BE49-F238E27FC236}">
                <a16:creationId xmlns:a16="http://schemas.microsoft.com/office/drawing/2014/main" id="{EC7B6CF8-E915-8BDC-86A9-AB0F3C65D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303" y="891562"/>
            <a:ext cx="6424346" cy="3971258"/>
          </a:xfrm>
          <a:prstGeom prst="rect">
            <a:avLst/>
          </a:prstGeom>
        </p:spPr>
      </p:pic>
      <p:pic>
        <p:nvPicPr>
          <p:cNvPr id="8" name="Imagem 7" descr="Uma imagem com sofá, design de interiores, arte, mobília&#10;&#10;Descrição gerada automaticamente">
            <a:extLst>
              <a:ext uri="{FF2B5EF4-FFF2-40B4-BE49-F238E27FC236}">
                <a16:creationId xmlns:a16="http://schemas.microsoft.com/office/drawing/2014/main" id="{ACE5702D-DB7E-BFF9-1FEA-94FA7AA8C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5" y="1210721"/>
            <a:ext cx="4445098" cy="3812263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515917" y="3052034"/>
            <a:ext cx="268793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8521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 fontScale="92500" lnSpcReduction="20000"/>
          </a:bodyPr>
          <a:lstStyle/>
          <a:p>
            <a:r>
              <a:rPr lang="pt-PT">
                <a:hlinkClick r:id="rId2"/>
              </a:rPr>
              <a:t>https://www.reddit.com/r/mildlyinteresting/comments/t48fsb/an_origami_version_of_michelangelos_pieta_i/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Origami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Google Imagens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la pietà michelangelo origami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7" name="Imagem 6" descr="Uma imagem com arte, estátua, escultura&#10;&#10;Descrição gerada automaticamente">
            <a:extLst>
              <a:ext uri="{FF2B5EF4-FFF2-40B4-BE49-F238E27FC236}">
                <a16:creationId xmlns:a16="http://schemas.microsoft.com/office/drawing/2014/main" id="{8618579C-69EB-8E7E-7175-3FE547F63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82" y="1083773"/>
            <a:ext cx="4336366" cy="4336366"/>
          </a:xfrm>
          <a:prstGeom prst="rect">
            <a:avLst/>
          </a:prstGeom>
        </p:spPr>
      </p:pic>
      <p:pic>
        <p:nvPicPr>
          <p:cNvPr id="11" name="Imagem 10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2D2B44AB-9254-56EC-844E-EB96D55AE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183" y="198377"/>
            <a:ext cx="6290068" cy="4925556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603066" y="2770225"/>
            <a:ext cx="14580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644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87A42-3EB9-859F-0605-809934A63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212219"/>
            <a:ext cx="4184073" cy="743527"/>
          </a:xfrm>
        </p:spPr>
        <p:txBody>
          <a:bodyPr>
            <a:noAutofit/>
          </a:bodyPr>
          <a:lstStyle/>
          <a:p>
            <a:r>
              <a:rPr lang="pt-PT" sz="4000" dirty="0"/>
              <a:t>Pintura (</a:t>
            </a:r>
            <a:r>
              <a:rPr lang="pt-PT" sz="4000" dirty="0" err="1"/>
              <a:t>Pietà</a:t>
            </a:r>
            <a:r>
              <a:rPr lang="pt-PT" sz="4000" dirty="0"/>
              <a:t>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509" y="5748380"/>
            <a:ext cx="4207932" cy="547255"/>
          </a:xfrm>
        </p:spPr>
        <p:txBody>
          <a:bodyPr>
            <a:normAutofit fontScale="85000" lnSpcReduction="20000"/>
          </a:bodyPr>
          <a:lstStyle/>
          <a:p>
            <a:r>
              <a:rPr lang="pt-PT">
                <a:hlinkClick r:id="rId2"/>
              </a:rPr>
              <a:t>https://www.artmajeur.com/limar/pt/artworks/1901881/pieta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318CDDC-6724-DDCE-CE85-D3CFC22E5552}"/>
              </a:ext>
            </a:extLst>
          </p:cNvPr>
          <p:cNvSpPr txBox="1">
            <a:spLocks/>
          </p:cNvSpPr>
          <p:nvPr/>
        </p:nvSpPr>
        <p:spPr>
          <a:xfrm>
            <a:off x="5345674" y="5348242"/>
            <a:ext cx="2356517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3CCFA246-988D-D522-8EEA-2FFD87CE1029}"/>
              </a:ext>
            </a:extLst>
          </p:cNvPr>
          <p:cNvSpPr txBox="1">
            <a:spLocks/>
          </p:cNvSpPr>
          <p:nvPr/>
        </p:nvSpPr>
        <p:spPr>
          <a:xfrm>
            <a:off x="7702191" y="5348242"/>
            <a:ext cx="4437535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Google imagens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Pintura muito boa e mais recente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aquarela pieta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</a:t>
            </a:r>
            <a:r>
              <a:rPr lang="pt-PT" sz="1600" b="1" dirty="0"/>
              <a:t>informado</a:t>
            </a:r>
          </a:p>
        </p:txBody>
      </p:sp>
      <p:pic>
        <p:nvPicPr>
          <p:cNvPr id="5" name="Imagem 4" descr="Uma imagem com texto, captura de ecrã, Software de multimédia&#10;&#10;Descrição gerada automaticamente">
            <a:extLst>
              <a:ext uri="{FF2B5EF4-FFF2-40B4-BE49-F238E27FC236}">
                <a16:creationId xmlns:a16="http://schemas.microsoft.com/office/drawing/2014/main" id="{52A96F75-7A2E-DEF7-29F7-462617C9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79" y="379103"/>
            <a:ext cx="5715798" cy="4696480"/>
          </a:xfrm>
          <a:prstGeom prst="rect">
            <a:avLst/>
          </a:prstGeom>
        </p:spPr>
      </p:pic>
      <p:pic>
        <p:nvPicPr>
          <p:cNvPr id="9" name="Imagem 8" descr="Uma imagem com quadro, arte, Cara humana, mitologia&#10;&#10;Descrição gerada automaticamente">
            <a:extLst>
              <a:ext uri="{FF2B5EF4-FFF2-40B4-BE49-F238E27FC236}">
                <a16:creationId xmlns:a16="http://schemas.microsoft.com/office/drawing/2014/main" id="{A0ED7F26-74EF-C06A-85AD-52D61EFDF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56" y="1270560"/>
            <a:ext cx="5346188" cy="3805023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21258712">
            <a:off x="5257627" y="2567833"/>
            <a:ext cx="1219832" cy="546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0966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http://ori500.free.fr/authors/Neal_Elias/big-e/Pieta%20(Neal_Elias).jpg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571158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Origami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5" name="Imagem 4" descr="Uma imagem com ouro, interior, arte&#10;&#10;Descrição gerada automaticamente com confiança média">
            <a:extLst>
              <a:ext uri="{FF2B5EF4-FFF2-40B4-BE49-F238E27FC236}">
                <a16:creationId xmlns:a16="http://schemas.microsoft.com/office/drawing/2014/main" id="{908EC00C-CC76-8BC0-4E43-1C7FB18F6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5" y="1401273"/>
            <a:ext cx="4690065" cy="3735201"/>
          </a:xfrm>
          <a:prstGeom prst="rect">
            <a:avLst/>
          </a:prstGeom>
        </p:spPr>
      </p:pic>
      <p:pic>
        <p:nvPicPr>
          <p:cNvPr id="10" name="Imagem 9" descr="Uma imagem com texto, captura de ecrã, Software de multimédia, Software gráfico&#10;&#10;Descrição gerada automaticamente">
            <a:extLst>
              <a:ext uri="{FF2B5EF4-FFF2-40B4-BE49-F238E27FC236}">
                <a16:creationId xmlns:a16="http://schemas.microsoft.com/office/drawing/2014/main" id="{F1083B89-185C-6995-AF5D-21955E403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75" y="988961"/>
            <a:ext cx="5292943" cy="3621814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936522" y="2819272"/>
            <a:ext cx="339980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1432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https://www.deviantart.com/nit3m/art/Michelangelo-s-Pieta-86484173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624056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Imagem original recriada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7" name="Imagem 6" descr="Uma imagem com arte, mitologia, Cara humana, quadro&#10;&#10;Descrição gerada automaticamente">
            <a:extLst>
              <a:ext uri="{FF2B5EF4-FFF2-40B4-BE49-F238E27FC236}">
                <a16:creationId xmlns:a16="http://schemas.microsoft.com/office/drawing/2014/main" id="{3098B2F8-8F2D-41CE-A4FA-37EEF5B77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8" y="1033668"/>
            <a:ext cx="4585254" cy="4585254"/>
          </a:xfrm>
          <a:prstGeom prst="rect">
            <a:avLst/>
          </a:prstGeom>
        </p:spPr>
      </p:pic>
      <p:pic>
        <p:nvPicPr>
          <p:cNvPr id="11" name="Imagem 10" descr="Uma imagem com texto, captura de ecrã, Software de multimédia, software&#10;&#10;Descrição gerada automaticamente">
            <a:extLst>
              <a:ext uri="{FF2B5EF4-FFF2-40B4-BE49-F238E27FC236}">
                <a16:creationId xmlns:a16="http://schemas.microsoft.com/office/drawing/2014/main" id="{9D186DDB-F803-5272-F74D-79DB07910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13" y="416820"/>
            <a:ext cx="5256044" cy="3916642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5038265" y="2374989"/>
            <a:ext cx="262108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9850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https://www.etsy.com/listing/1267498306/pieta-recreation-nokeric-his-mother-8x12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624056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Recriaçao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7" name="Imagem 6" descr="Uma imagem com arte, estátua, museu, Artefacto&#10;&#10;Descrição gerada automaticamente">
            <a:extLst>
              <a:ext uri="{FF2B5EF4-FFF2-40B4-BE49-F238E27FC236}">
                <a16:creationId xmlns:a16="http://schemas.microsoft.com/office/drawing/2014/main" id="{F50219E9-3B12-A2D7-C1CA-E9635D5B8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63" y="1137226"/>
            <a:ext cx="3366071" cy="4489508"/>
          </a:xfrm>
          <a:prstGeom prst="rect">
            <a:avLst/>
          </a:prstGeom>
        </p:spPr>
      </p:pic>
      <p:pic>
        <p:nvPicPr>
          <p:cNvPr id="11" name="Imagem 10" descr="Uma imagem com texto, captura de ecrã, Website, software&#10;&#10;Descrição gerada automaticamente">
            <a:extLst>
              <a:ext uri="{FF2B5EF4-FFF2-40B4-BE49-F238E27FC236}">
                <a16:creationId xmlns:a16="http://schemas.microsoft.com/office/drawing/2014/main" id="{6488FCD1-FE23-933C-E2ED-04687B1EC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44" y="1047053"/>
            <a:ext cx="6655675" cy="3803243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710612" y="2564786"/>
            <a:ext cx="99918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6295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https://www.imdb.com/title/tt8724028/?ref_=ttpl_ov_i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624056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Documentário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5" name="Imagem 4" descr="Uma imagem com Cara humana, homem, Barba humana, cavalo&#10;&#10;Descrição gerada automaticamente">
            <a:extLst>
              <a:ext uri="{FF2B5EF4-FFF2-40B4-BE49-F238E27FC236}">
                <a16:creationId xmlns:a16="http://schemas.microsoft.com/office/drawing/2014/main" id="{E1703C3F-396E-767F-9D6B-A4AADAC0E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9" y="928796"/>
            <a:ext cx="3480522" cy="4644039"/>
          </a:xfrm>
          <a:prstGeom prst="rect">
            <a:avLst/>
          </a:prstGeom>
        </p:spPr>
      </p:pic>
      <p:pic>
        <p:nvPicPr>
          <p:cNvPr id="10" name="Imagem 9" descr="Uma imagem com texto, captura de ecrã, software, Website&#10;&#10;Descrição gerada automaticamente">
            <a:extLst>
              <a:ext uri="{FF2B5EF4-FFF2-40B4-BE49-F238E27FC236}">
                <a16:creationId xmlns:a16="http://schemas.microsoft.com/office/drawing/2014/main" id="{2C76B661-47B3-5E0D-79BD-7053ADD19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17" y="735622"/>
            <a:ext cx="6031613" cy="408622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710612" y="2564786"/>
            <a:ext cx="99918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0162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https://www.ebay.com/itm/265502995532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624056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Cristal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7" name="Imagem 6" descr="Uma imagem com texto, captura de ecrã, software, Página web&#10;&#10;Descrição gerada automaticamente">
            <a:extLst>
              <a:ext uri="{FF2B5EF4-FFF2-40B4-BE49-F238E27FC236}">
                <a16:creationId xmlns:a16="http://schemas.microsoft.com/office/drawing/2014/main" id="{47042C51-AC32-7A16-F558-EBC646E42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3998"/>
            <a:ext cx="5701504" cy="3417568"/>
          </a:xfrm>
          <a:prstGeom prst="rect">
            <a:avLst/>
          </a:prstGeom>
        </p:spPr>
      </p:pic>
      <p:pic>
        <p:nvPicPr>
          <p:cNvPr id="11" name="Imagem 10" descr="Uma imagem com arte, estátua, escultura&#10;&#10;Descrição gerada automaticamente">
            <a:extLst>
              <a:ext uri="{FF2B5EF4-FFF2-40B4-BE49-F238E27FC236}">
                <a16:creationId xmlns:a16="http://schemas.microsoft.com/office/drawing/2014/main" id="{24C8780B-85EE-4043-DE43-8BD882C51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37" y="1438175"/>
            <a:ext cx="4572000" cy="342900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949772" y="2455548"/>
            <a:ext cx="125328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43183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https://www.ebay.com/itm/155161524831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624056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Prato em Prata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5" name="Imagem 4" descr="Uma imagem com texto, captura de ecrã, círculo, software&#10;&#10;Descrição gerada automaticamente">
            <a:extLst>
              <a:ext uri="{FF2B5EF4-FFF2-40B4-BE49-F238E27FC236}">
                <a16:creationId xmlns:a16="http://schemas.microsoft.com/office/drawing/2014/main" id="{2E3788A7-B81B-ED84-43D7-94D05F26E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082" y="882937"/>
            <a:ext cx="5791461" cy="4019296"/>
          </a:xfrm>
          <a:prstGeom prst="rect">
            <a:avLst/>
          </a:prstGeom>
        </p:spPr>
      </p:pic>
      <p:pic>
        <p:nvPicPr>
          <p:cNvPr id="10" name="Imagem 9" descr="Uma imagem com metal, prateado, emblema, círculo&#10;&#10;Descrição gerada automaticamente">
            <a:extLst>
              <a:ext uri="{FF2B5EF4-FFF2-40B4-BE49-F238E27FC236}">
                <a16:creationId xmlns:a16="http://schemas.microsoft.com/office/drawing/2014/main" id="{094F0433-B4B3-AE41-6702-2AFAACA51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53" y="1079112"/>
            <a:ext cx="4368800" cy="4019296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949772" y="2455548"/>
            <a:ext cx="125328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2163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 fontScale="92500"/>
          </a:bodyPr>
          <a:lstStyle/>
          <a:p>
            <a:r>
              <a:rPr lang="pt-PT">
                <a:hlinkClick r:id="rId2"/>
              </a:rPr>
              <a:t>https://www.amazon.com/Candle-Nativity-Portrait-Silicone-Supplies/dp/B0BWFD1HFN?th=1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624056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Vela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5" name="Imagem 4" descr="Uma imagem com vela, sobremesa, bolo de aniversário, bolo&#10;&#10;Descrição gerada automaticamente">
            <a:extLst>
              <a:ext uri="{FF2B5EF4-FFF2-40B4-BE49-F238E27FC236}">
                <a16:creationId xmlns:a16="http://schemas.microsoft.com/office/drawing/2014/main" id="{218C96A0-4926-15E2-F6A1-EF4AC3DAF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12" y="1253726"/>
            <a:ext cx="4134205" cy="4134205"/>
          </a:xfrm>
          <a:prstGeom prst="rect">
            <a:avLst/>
          </a:prstGeom>
        </p:spPr>
      </p:pic>
      <p:pic>
        <p:nvPicPr>
          <p:cNvPr id="10" name="Imagem 9" descr="Uma imagem com texto, captura de ecrã, Website, Página web&#10;&#10;Descrição gerada automaticamente">
            <a:extLst>
              <a:ext uri="{FF2B5EF4-FFF2-40B4-BE49-F238E27FC236}">
                <a16:creationId xmlns:a16="http://schemas.microsoft.com/office/drawing/2014/main" id="{51F9AAF3-4F58-2C20-3BBE-AE3049C01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22" y="589055"/>
            <a:ext cx="6240569" cy="3942108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709327" y="2576678"/>
            <a:ext cx="11105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8559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 fontScale="70000" lnSpcReduction="20000"/>
          </a:bodyPr>
          <a:lstStyle/>
          <a:p>
            <a:r>
              <a:rPr lang="pt-PT">
                <a:hlinkClick r:id="rId2"/>
              </a:rPr>
              <a:t>https://www.goodwillfinds.com/toys-and-collectibles/collectibles/figurines/vintage-porcelain-la-pieta-michelangelo-roman-made-in-japan-blue-mother-mary-blessed-virgin-jesus-crucifix/10013-0000-160132.html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624056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Porcelana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7" name="Imagem 6" descr="Uma imagem com arte, interior, estátua, utensílios de cerâmica&#10;&#10;Descrição gerada automaticamente">
            <a:extLst>
              <a:ext uri="{FF2B5EF4-FFF2-40B4-BE49-F238E27FC236}">
                <a16:creationId xmlns:a16="http://schemas.microsoft.com/office/drawing/2014/main" id="{E9B79CD2-6F3A-F1DB-41FD-40612D96E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0" y="910841"/>
            <a:ext cx="3866388" cy="4449586"/>
          </a:xfrm>
          <a:prstGeom prst="rect">
            <a:avLst/>
          </a:prstGeom>
        </p:spPr>
      </p:pic>
      <p:pic>
        <p:nvPicPr>
          <p:cNvPr id="11" name="Imagem 10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3E400713-4489-E08C-7040-3A2BCD68E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21" y="591586"/>
            <a:ext cx="6240569" cy="4192450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705472" y="2612378"/>
            <a:ext cx="14450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0105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https://www.pinterest.pt/pin/michelangelos-pieta--703756178019206/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624056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Vitral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5" name="Imagem 4" descr="Uma imagem com ilustração, desenho, quadro, esboço&#10;&#10;Descrição gerada automaticamente">
            <a:extLst>
              <a:ext uri="{FF2B5EF4-FFF2-40B4-BE49-F238E27FC236}">
                <a16:creationId xmlns:a16="http://schemas.microsoft.com/office/drawing/2014/main" id="{E7BD9F4B-E7E3-B3D7-B696-0842F6A7F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55" y="1159400"/>
            <a:ext cx="3347246" cy="4393261"/>
          </a:xfrm>
          <a:prstGeom prst="rect">
            <a:avLst/>
          </a:prstGeom>
        </p:spPr>
      </p:pic>
      <p:pic>
        <p:nvPicPr>
          <p:cNvPr id="10" name="Imagem 9" descr="Uma imagem com texto, captura de ecrã, software, Software de multimédia&#10;&#10;Descrição gerada automaticamente">
            <a:extLst>
              <a:ext uri="{FF2B5EF4-FFF2-40B4-BE49-F238E27FC236}">
                <a16:creationId xmlns:a16="http://schemas.microsoft.com/office/drawing/2014/main" id="{C6CB108A-E1DA-F237-AD1F-373E1F4AA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291" y="715453"/>
            <a:ext cx="5664186" cy="3872948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705472" y="2612378"/>
            <a:ext cx="14450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26475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 fontScale="92500" lnSpcReduction="20000"/>
          </a:bodyPr>
          <a:lstStyle/>
          <a:p>
            <a:r>
              <a:rPr lang="pt-PT">
                <a:hlinkClick r:id="rId2"/>
              </a:rPr>
              <a:t>https://www.repubblica.it/esteri/2022/03/17/foto/la_pieta_di_putin_il_murale_di_sofia_che_attualizza_michelangelo-341750631/1/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624056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Recriação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7" name="Imagem 6" descr="Uma imagem com vestuário, Cara humana, rua, pessoa&#10;&#10;Descrição gerada automaticamente">
            <a:extLst>
              <a:ext uri="{FF2B5EF4-FFF2-40B4-BE49-F238E27FC236}">
                <a16:creationId xmlns:a16="http://schemas.microsoft.com/office/drawing/2014/main" id="{B2902980-3B17-EEEB-C054-FDA9A61D6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92" y="1438175"/>
            <a:ext cx="5119859" cy="3571147"/>
          </a:xfrm>
          <a:prstGeom prst="rect">
            <a:avLst/>
          </a:prstGeom>
        </p:spPr>
      </p:pic>
      <p:pic>
        <p:nvPicPr>
          <p:cNvPr id="11" name="Imagem 10" descr="Uma imagem com texto, Cara humana, homem, captura de ecrã&#10;&#10;Descrição gerada automaticamente">
            <a:extLst>
              <a:ext uri="{FF2B5EF4-FFF2-40B4-BE49-F238E27FC236}">
                <a16:creationId xmlns:a16="http://schemas.microsoft.com/office/drawing/2014/main" id="{B7E6C666-8A3D-77B5-352B-C4D612601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80" y="955067"/>
            <a:ext cx="5898366" cy="3816625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705472" y="2612378"/>
            <a:ext cx="14450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420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567216"/>
            <a:ext cx="5995759" cy="1123825"/>
          </a:xfrm>
        </p:spPr>
        <p:txBody>
          <a:bodyPr>
            <a:normAutofit/>
          </a:bodyPr>
          <a:lstStyle/>
          <a:p>
            <a:r>
              <a:rPr lang="pt-PT" dirty="0">
                <a:hlinkClick r:id="rId2"/>
              </a:rPr>
              <a:t>https://www.imdb.com/title/tt2299842/?ref_=ttnw_ov_i</a:t>
            </a:r>
            <a:r>
              <a:rPr lang="pt-PT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ADFD5C-4494-5BD9-D833-9B37C304B1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8" t="6600" r="51742" b="31852"/>
          <a:stretch/>
        </p:blipFill>
        <p:spPr>
          <a:xfrm>
            <a:off x="5975926" y="838199"/>
            <a:ext cx="5551055" cy="42210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DFF65A8-058E-93FE-641E-49D6F3D7B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33" b="5084"/>
          <a:stretch/>
        </p:blipFill>
        <p:spPr>
          <a:xfrm>
            <a:off x="145774" y="1431235"/>
            <a:ext cx="6105154" cy="349209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0"/>
            <a:ext cx="5462371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Inspirações cinema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6044098" y="246407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Google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Página muito relevante e conhecida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Inspired in pieta cinema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756 mil</a:t>
            </a:r>
          </a:p>
        </p:txBody>
      </p:sp>
    </p:spTree>
    <p:extLst>
      <p:ext uri="{BB962C8B-B14F-4D97-AF65-F5344CB8AC3E}">
        <p14:creationId xmlns:p14="http://schemas.microsoft.com/office/powerpoint/2010/main" val="32874515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 fontScale="77500" lnSpcReduction="20000"/>
          </a:bodyPr>
          <a:lstStyle/>
          <a:p>
            <a:r>
              <a:rPr lang="pt-PT">
                <a:hlinkClick r:id="rId2"/>
              </a:rPr>
              <a:t>http://www.archiviolastampa.it/component/option,com_lastampa/task,search/mod,libera/action,viewer/Itemid,3/page,1/articleid,0143_02_1972_0120_0001_4905777/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1157480" y="370173"/>
            <a:ext cx="3682900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Jornal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7" name="Imagem 6" descr="Uma imagem com jornal, texto, Papel de imprensa, Notícias&#10;&#10;Descrição gerada automaticamente">
            <a:extLst>
              <a:ext uri="{FF2B5EF4-FFF2-40B4-BE49-F238E27FC236}">
                <a16:creationId xmlns:a16="http://schemas.microsoft.com/office/drawing/2014/main" id="{CDFBD543-2872-5F03-A5DC-296FB5677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74" y="920195"/>
            <a:ext cx="3479911" cy="4744278"/>
          </a:xfrm>
          <a:prstGeom prst="rect">
            <a:avLst/>
          </a:prstGeom>
        </p:spPr>
      </p:pic>
      <p:pic>
        <p:nvPicPr>
          <p:cNvPr id="11" name="Imagem 10" descr="Uma imagem com texto, captura de ecrã, Website, Página web&#10;&#10;Descrição gerada automaticamente">
            <a:extLst>
              <a:ext uri="{FF2B5EF4-FFF2-40B4-BE49-F238E27FC236}">
                <a16:creationId xmlns:a16="http://schemas.microsoft.com/office/drawing/2014/main" id="{E4C5B7AE-F993-3ED5-AA04-894CDC14B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80" y="1050665"/>
            <a:ext cx="6095998" cy="3477387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688937" y="2765484"/>
            <a:ext cx="287925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78536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/>
          </a:bodyPr>
          <a:lstStyle/>
          <a:p>
            <a:r>
              <a:rPr lang="pt-PT">
                <a:hlinkClick r:id="rId2"/>
              </a:rPr>
              <a:t>https://twitter.com/alien__attack/status/696042923150991366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624056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Recriação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5" name="Imagem 4" descr="Uma imagem com arte, Cara humana, escultura, quadro&#10;&#10;Descrição gerada automaticamente">
            <a:extLst>
              <a:ext uri="{FF2B5EF4-FFF2-40B4-BE49-F238E27FC236}">
                <a16:creationId xmlns:a16="http://schemas.microsoft.com/office/drawing/2014/main" id="{E291710B-CEAC-A1AA-06AF-4F151A835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8" y="948466"/>
            <a:ext cx="4828761" cy="4594424"/>
          </a:xfrm>
          <a:prstGeom prst="rect">
            <a:avLst/>
          </a:prstGeom>
        </p:spPr>
      </p:pic>
      <p:pic>
        <p:nvPicPr>
          <p:cNvPr id="10" name="Imagem 9" descr="Uma imagem com texto, captura de ecrã, Cara humana&#10;&#10;Descrição gerada automaticamente">
            <a:extLst>
              <a:ext uri="{FF2B5EF4-FFF2-40B4-BE49-F238E27FC236}">
                <a16:creationId xmlns:a16="http://schemas.microsoft.com/office/drawing/2014/main" id="{FB18D953-B34A-45FE-B4D5-F59B9FE8D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10" y="421125"/>
            <a:ext cx="6015981" cy="4124371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688937" y="2765484"/>
            <a:ext cx="287925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8377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772638"/>
            <a:ext cx="5995759" cy="886985"/>
          </a:xfrm>
        </p:spPr>
        <p:txBody>
          <a:bodyPr>
            <a:normAutofit fontScale="92500" lnSpcReduction="20000"/>
          </a:bodyPr>
          <a:lstStyle/>
          <a:p>
            <a:r>
              <a:rPr lang="pt-PT">
                <a:hlinkClick r:id="rId2"/>
              </a:rPr>
              <a:t>https://artemagazine.it/2018/01/31/street-art-al-carcere-di-rebibbia-a-roma-moby-dick-michelangelo-e-il-cristo-tatuato-della-pieta/</a:t>
            </a:r>
            <a:r>
              <a:rPr lang="pt-PT"/>
              <a:t> </a:t>
            </a:r>
            <a:endParaRPr lang="pt-PT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1"/>
            <a:ext cx="6240569" cy="5099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/>
              <a:t>Grafite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6" y="5235612"/>
            <a:ext cx="3480523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  <a:endParaRPr lang="pt-BR" sz="1600" b="1" dirty="0"/>
          </a:p>
          <a:p>
            <a:pPr algn="l">
              <a:lnSpc>
                <a:spcPct val="160000"/>
              </a:lnSpc>
            </a:pPr>
            <a:r>
              <a:rPr lang="pt-BR" sz="1600" b="1"/>
              <a:t>Indicação colaborativa</a:t>
            </a:r>
          </a:p>
          <a:p>
            <a:pPr algn="l">
              <a:lnSpc>
                <a:spcPct val="160000"/>
              </a:lnSpc>
            </a:pPr>
            <a:r>
              <a:rPr lang="pt-BR" sz="1600" b="1"/>
              <a:t>Desconhecido</a:t>
            </a:r>
          </a:p>
          <a:p>
            <a:pPr algn="l">
              <a:lnSpc>
                <a:spcPct val="160000"/>
              </a:lnSpc>
            </a:pPr>
            <a:r>
              <a:rPr lang="pt-PT" sz="1600" b="1"/>
              <a:t>Não informado</a:t>
            </a:r>
            <a:endParaRPr lang="pt-PT" sz="1600" b="1" dirty="0"/>
          </a:p>
        </p:txBody>
      </p:sp>
      <p:pic>
        <p:nvPicPr>
          <p:cNvPr id="7" name="Imagem 6" descr="Uma imagem com arte, estátua, texto, escultura&#10;&#10;Descrição gerada automaticamente">
            <a:extLst>
              <a:ext uri="{FF2B5EF4-FFF2-40B4-BE49-F238E27FC236}">
                <a16:creationId xmlns:a16="http://schemas.microsoft.com/office/drawing/2014/main" id="{007A9AC9-57C3-461F-4043-84AA9E828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339" y="1369500"/>
            <a:ext cx="4967288" cy="3276600"/>
          </a:xfrm>
          <a:prstGeom prst="rect">
            <a:avLst/>
          </a:prstGeom>
        </p:spPr>
      </p:pic>
      <p:pic>
        <p:nvPicPr>
          <p:cNvPr id="13" name="Imagem 12" descr="Uma imagem com arte, estátua, edifício, Artes visuais&#10;&#10;Descrição gerada automaticamente">
            <a:extLst>
              <a:ext uri="{FF2B5EF4-FFF2-40B4-BE49-F238E27FC236}">
                <a16:creationId xmlns:a16="http://schemas.microsoft.com/office/drawing/2014/main" id="{DF282A6D-D410-D7DF-95C5-F4FA661E5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28" y="1479274"/>
            <a:ext cx="5430452" cy="3899452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 rot="739651">
            <a:off x="4794956" y="2281976"/>
            <a:ext cx="287925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970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BF5B-6F38-A0A4-CE9E-61CD1BABF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543" y="658665"/>
            <a:ext cx="6879103" cy="918393"/>
          </a:xfrm>
        </p:spPr>
        <p:txBody>
          <a:bodyPr/>
          <a:lstStyle/>
          <a:p>
            <a:r>
              <a:rPr lang="pt-BR" dirty="0"/>
              <a:t>La Pietá (Michelangelo, 1499)</a:t>
            </a:r>
            <a:endParaRPr lang="pt-P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20FF30-44EF-E2CF-CF31-2B074DAF0C3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2" y="386019"/>
            <a:ext cx="2382078" cy="119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3126065-0023-1B19-54CD-40F959C06FB4}"/>
              </a:ext>
            </a:extLst>
          </p:cNvPr>
          <p:cNvSpPr txBox="1">
            <a:spLocks/>
          </p:cNvSpPr>
          <p:nvPr/>
        </p:nvSpPr>
        <p:spPr>
          <a:xfrm>
            <a:off x="1152939" y="5977857"/>
            <a:ext cx="2172286" cy="560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Daniel Soares</a:t>
            </a:r>
            <a:endParaRPr lang="pt-PT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77AC75C-3A90-29ED-FDAB-CF8F63D380DF}"/>
              </a:ext>
            </a:extLst>
          </p:cNvPr>
          <p:cNvSpPr txBox="1">
            <a:spLocks/>
          </p:cNvSpPr>
          <p:nvPr/>
        </p:nvSpPr>
        <p:spPr>
          <a:xfrm>
            <a:off x="7977809" y="5977857"/>
            <a:ext cx="3061252" cy="560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/>
              <a:t>IPMaia</a:t>
            </a:r>
            <a:r>
              <a:rPr lang="pt-BR" sz="2400"/>
              <a:t>, 10/06/2023</a:t>
            </a:r>
            <a:endParaRPr lang="pt-PT" sz="240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64EAA10-466D-98D1-C942-596058F0C4B8}"/>
              </a:ext>
            </a:extLst>
          </p:cNvPr>
          <p:cNvSpPr txBox="1">
            <a:spLocks/>
          </p:cNvSpPr>
          <p:nvPr/>
        </p:nvSpPr>
        <p:spPr>
          <a:xfrm>
            <a:off x="1152939" y="2570923"/>
            <a:ext cx="9748707" cy="2902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60000"/>
              </a:lnSpc>
            </a:pPr>
            <a:r>
              <a:rPr lang="pt-BR" sz="2000"/>
              <a:t>	Fiquei surpreso por ter tanta referência dessa e de outras artes, abordadas em outros trabalhos dos meus colegas, no cotidiano em meio a sociedade. Confesso que não sou tão adepto as artes, mas, passei a admirar, este relatório me inspirou a conhecer mais a fundo sobre as diversas formas de arte e suas influências.</a:t>
            </a:r>
          </a:p>
          <a:p>
            <a:pPr algn="just">
              <a:lnSpc>
                <a:spcPct val="160000"/>
              </a:lnSpc>
            </a:pPr>
            <a:r>
              <a:rPr lang="pt-BR" sz="2000"/>
              <a:t>	Poderia eu dispensar mais tempo a buscar informações mais a fundo sobre La Pietà do Michelângelo e, de certeza, iria encontrar muitas e muitas formas de inspirações, notícias e referências sobre ela, são tantos detalhes que, com a sensibilidade de imergir, seria fácil termos, sem exagero, cerca de mil diapositivos com referências a esta obra. Esta é minha singela colaboração a pesquisa sobre a obra. Irei, de certeza, visitar pessoalmente esta escultura muito em breve.</a:t>
            </a:r>
            <a:endParaRPr lang="pt-PT" sz="20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1F0DF12-32AC-C15D-3343-B511130DD2A0}"/>
              </a:ext>
            </a:extLst>
          </p:cNvPr>
          <p:cNvSpPr txBox="1">
            <a:spLocks/>
          </p:cNvSpPr>
          <p:nvPr/>
        </p:nvSpPr>
        <p:spPr>
          <a:xfrm>
            <a:off x="4256954" y="1745317"/>
            <a:ext cx="3678091" cy="918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/>
              <a:t>Conclusão</a:t>
            </a:r>
            <a:endParaRPr lang="pt-PT" b="1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E0C52AE-F87B-C05E-CA9E-17EF28299DCD}"/>
              </a:ext>
            </a:extLst>
          </p:cNvPr>
          <p:cNvSpPr txBox="1">
            <a:spLocks/>
          </p:cNvSpPr>
          <p:nvPr/>
        </p:nvSpPr>
        <p:spPr>
          <a:xfrm>
            <a:off x="4941149" y="5417807"/>
            <a:ext cx="2172286" cy="560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>
                <a:hlinkClick r:id="rId3"/>
              </a:rPr>
              <a:t>Link para Artsteps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280118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567216"/>
            <a:ext cx="5995759" cy="1123825"/>
          </a:xfrm>
        </p:spPr>
        <p:txBody>
          <a:bodyPr>
            <a:normAutofit/>
          </a:bodyPr>
          <a:lstStyle/>
          <a:p>
            <a:r>
              <a:rPr lang="pt-PT" dirty="0">
                <a:hlinkClick r:id="rId2"/>
              </a:rPr>
              <a:t>https://www.youtube.com/watch?v=ZsS7fy5VHZM</a:t>
            </a:r>
            <a:r>
              <a:rPr lang="pt-PT" dirty="0"/>
              <a:t>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0"/>
            <a:ext cx="5462371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Recriação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Youtube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Muitas visualizações, boa relevância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Pietà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  <p:pic>
        <p:nvPicPr>
          <p:cNvPr id="8" name="Imagem 7" descr="Uma imagem com texto, captura de ecrã, pessoa&#10;&#10;Descrição gerada automaticamente">
            <a:extLst>
              <a:ext uri="{FF2B5EF4-FFF2-40B4-BE49-F238E27FC236}">
                <a16:creationId xmlns:a16="http://schemas.microsoft.com/office/drawing/2014/main" id="{C75F0657-2E41-1D61-E48A-452EA9107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8" y="1240182"/>
            <a:ext cx="6043052" cy="4255467"/>
          </a:xfrm>
          <a:prstGeom prst="rect">
            <a:avLst/>
          </a:prstGeom>
        </p:spPr>
      </p:pic>
      <p:pic>
        <p:nvPicPr>
          <p:cNvPr id="11" name="Imagem 10" descr="Uma imagem com Website&#10;&#10;Descrição gerada automaticamente">
            <a:extLst>
              <a:ext uri="{FF2B5EF4-FFF2-40B4-BE49-F238E27FC236}">
                <a16:creationId xmlns:a16="http://schemas.microsoft.com/office/drawing/2014/main" id="{EB2DF10A-29C9-E8CA-2018-3D7EEDA0A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02" y="438951"/>
            <a:ext cx="5548175" cy="4725094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5883813" y="25029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791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567216"/>
            <a:ext cx="5995759" cy="1123825"/>
          </a:xfrm>
        </p:spPr>
        <p:txBody>
          <a:bodyPr>
            <a:normAutofit/>
          </a:bodyPr>
          <a:lstStyle/>
          <a:p>
            <a:r>
              <a:rPr lang="pt-PT" dirty="0">
                <a:hlinkClick r:id="rId2"/>
              </a:rPr>
              <a:t>https://www.youtube.com/watch?v=QmngGZmkPKI&amp;pp=ugMICgJwdBABGAE%3D</a:t>
            </a:r>
            <a:r>
              <a:rPr lang="pt-PT" dirty="0"/>
              <a:t>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0"/>
            <a:ext cx="5711589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Atentado contra a obra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Youtube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Canal que fala sobre fatos históricos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Recriation pietà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  <p:pic>
        <p:nvPicPr>
          <p:cNvPr id="5" name="Imagem 4" descr="Uma imagem com Website&#10;&#10;Descrição gerada automaticamente">
            <a:extLst>
              <a:ext uri="{FF2B5EF4-FFF2-40B4-BE49-F238E27FC236}">
                <a16:creationId xmlns:a16="http://schemas.microsoft.com/office/drawing/2014/main" id="{C34BE3D7-F9BE-B166-F465-E28DCC24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1711"/>
            <a:ext cx="5710979" cy="4458099"/>
          </a:xfrm>
          <a:prstGeom prst="rect">
            <a:avLst/>
          </a:prstGeom>
        </p:spPr>
      </p:pic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7EDAA68D-A198-DE1D-E745-1DB6FE1B4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8" y="1109117"/>
            <a:ext cx="5342961" cy="4458099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5328501" y="27548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719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AA9A7C4-2774-AF65-9B69-FEF9AD058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74" y="5947514"/>
            <a:ext cx="5995759" cy="743527"/>
          </a:xfrm>
        </p:spPr>
        <p:txBody>
          <a:bodyPr>
            <a:normAutofit lnSpcReduction="10000"/>
          </a:bodyPr>
          <a:lstStyle/>
          <a:p>
            <a:r>
              <a:rPr lang="pt-PT" dirty="0">
                <a:hlinkClick r:id="rId2"/>
              </a:rPr>
              <a:t>https://www.youtube.com/watch?v=Sgm-TFzy7I0</a:t>
            </a:r>
            <a:r>
              <a:rPr lang="pt-PT" dirty="0"/>
              <a:t>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D8974E1-2B0B-650B-AC02-A8800AACA943}"/>
              </a:ext>
            </a:extLst>
          </p:cNvPr>
          <p:cNvSpPr txBox="1">
            <a:spLocks/>
          </p:cNvSpPr>
          <p:nvPr/>
        </p:nvSpPr>
        <p:spPr>
          <a:xfrm>
            <a:off x="332509" y="391190"/>
            <a:ext cx="5711589" cy="7435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600" dirty="0"/>
              <a:t>Desenho (</a:t>
            </a:r>
            <a:r>
              <a:rPr lang="pt-PT" sz="3600" dirty="0" err="1"/>
              <a:t>Pietà</a:t>
            </a:r>
            <a:r>
              <a:rPr lang="pt-PT" sz="3600" dirty="0"/>
              <a:t>)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FC55065-48E0-1DF0-9C02-C1AA50E67AE3}"/>
              </a:ext>
            </a:extLst>
          </p:cNvPr>
          <p:cNvSpPr txBox="1">
            <a:spLocks/>
          </p:cNvSpPr>
          <p:nvPr/>
        </p:nvSpPr>
        <p:spPr>
          <a:xfrm>
            <a:off x="5794880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60000"/>
              </a:lnSpc>
            </a:pPr>
            <a:r>
              <a:rPr lang="pt-BR" sz="1600" dirty="0"/>
              <a:t>Motor de busca: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Link escolhido pelo fato de: </a:t>
            </a:r>
          </a:p>
          <a:p>
            <a:pPr algn="r">
              <a:lnSpc>
                <a:spcPct val="160000"/>
              </a:lnSpc>
            </a:pPr>
            <a:r>
              <a:rPr lang="pt-BR" sz="1600" dirty="0"/>
              <a:t>Palavra Chave:</a:t>
            </a:r>
          </a:p>
          <a:p>
            <a:pPr algn="r">
              <a:lnSpc>
                <a:spcPct val="160000"/>
              </a:lnSpc>
            </a:pPr>
            <a:r>
              <a:rPr lang="pt-PT" sz="1600" dirty="0"/>
              <a:t>Quantidade de resultados: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52F5A56-9004-2E58-1FC6-A4146331D4FA}"/>
              </a:ext>
            </a:extLst>
          </p:cNvPr>
          <p:cNvSpPr txBox="1">
            <a:spLocks/>
          </p:cNvSpPr>
          <p:nvPr/>
        </p:nvSpPr>
        <p:spPr>
          <a:xfrm>
            <a:off x="8711477" y="5235612"/>
            <a:ext cx="3019126" cy="13838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60000"/>
              </a:lnSpc>
            </a:pPr>
            <a:r>
              <a:rPr lang="pt-BR" sz="1600" b="1" dirty="0"/>
              <a:t>Youtube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Desenho muito realista</a:t>
            </a:r>
          </a:p>
          <a:p>
            <a:pPr algn="l">
              <a:lnSpc>
                <a:spcPct val="160000"/>
              </a:lnSpc>
            </a:pPr>
            <a:r>
              <a:rPr lang="pt-BR" sz="1600" b="1" dirty="0"/>
              <a:t>Drawing Michelangelo’s Pietà</a:t>
            </a:r>
          </a:p>
          <a:p>
            <a:pPr algn="l">
              <a:lnSpc>
                <a:spcPct val="160000"/>
              </a:lnSpc>
            </a:pPr>
            <a:r>
              <a:rPr lang="pt-PT" sz="1600" b="1" dirty="0"/>
              <a:t>Não informado</a:t>
            </a:r>
          </a:p>
        </p:txBody>
      </p:sp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D99E92E2-1430-C125-272D-7B30642D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79" y="391190"/>
            <a:ext cx="6342663" cy="4696041"/>
          </a:xfrm>
          <a:prstGeom prst="rect">
            <a:avLst/>
          </a:prstGeom>
        </p:spPr>
      </p:pic>
      <p:pic>
        <p:nvPicPr>
          <p:cNvPr id="11" name="Imagem 10" descr="Uma imagem com Website&#10;&#10;Descrição gerada automaticamente">
            <a:extLst>
              <a:ext uri="{FF2B5EF4-FFF2-40B4-BE49-F238E27FC236}">
                <a16:creationId xmlns:a16="http://schemas.microsoft.com/office/drawing/2014/main" id="{7ACF60BA-57DF-10EE-D49D-74CE266960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4" y="1283098"/>
            <a:ext cx="5804452" cy="3962953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BDEDE8F-6EA2-2E0C-BCA7-49A4DF0935EF}"/>
              </a:ext>
            </a:extLst>
          </p:cNvPr>
          <p:cNvSpPr/>
          <p:nvPr/>
        </p:nvSpPr>
        <p:spPr>
          <a:xfrm>
            <a:off x="5554894" y="1995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42458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2549</TotalTime>
  <Words>3152</Words>
  <Application>Microsoft Office PowerPoint</Application>
  <PresentationFormat>Ecrã Panorâmico</PresentationFormat>
  <Paragraphs>607</Paragraphs>
  <Slides>63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Tema do Office</vt:lpstr>
      <vt:lpstr>La Pietá (Michelangelo, 1499)</vt:lpstr>
      <vt:lpstr>Apresentação do PowerPoint</vt:lpstr>
      <vt:lpstr>Recriação (Pietà)</vt:lpstr>
      <vt:lpstr>Pintura (Pietà)</vt:lpstr>
      <vt:lpstr>Pintura (Pietà)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Réplica milimétrica (Pietà, Michelangelo)</vt:lpstr>
      <vt:lpstr>Réplica (Pietà, Michelangelo)</vt:lpstr>
      <vt:lpstr>Livro (Pietà)</vt:lpstr>
      <vt:lpstr>Grafiti (Pietà)</vt:lpstr>
      <vt:lpstr>Tatuagem (Pietà)</vt:lpstr>
      <vt:lpstr>Tatuagem (Pietà)</vt:lpstr>
      <vt:lpstr>Consulta ao ChatGPT</vt:lpstr>
      <vt:lpstr>Consulta ao ChatGPT</vt:lpstr>
      <vt:lpstr>Artes geradas por inteligência artificial</vt:lpstr>
      <vt:lpstr>Artes geradas por inteligência artificial</vt:lpstr>
      <vt:lpstr>Apresentação do PowerPoint</vt:lpstr>
      <vt:lpstr>Selos (Pietà)</vt:lpstr>
      <vt:lpstr>Selos (Pietà)</vt:lpstr>
      <vt:lpstr>Numismática (Pietà)</vt:lpstr>
      <vt:lpstr>Numismática (Pietà)</vt:lpstr>
      <vt:lpstr>Em areia (Pietà)</vt:lpstr>
      <vt:lpstr>Em areia (Pietà)</vt:lpstr>
      <vt:lpstr>Mangá (Pietà)</vt:lpstr>
      <vt:lpstr>Pingente (Pietà)</vt:lpstr>
      <vt:lpstr>Pingente (Pietà)</vt:lpstr>
      <vt:lpstr>Cristal (Pietà)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La Pietá (Michelangelo, 1499)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Inspirações (Pietà)</dc:title>
  <dc:creator>Daniel Leonardo de Lima Soares</dc:creator>
  <cp:lastModifiedBy>Daniel</cp:lastModifiedBy>
  <cp:revision>1</cp:revision>
  <dcterms:created xsi:type="dcterms:W3CDTF">2023-03-14T09:22:16Z</dcterms:created>
  <dcterms:modified xsi:type="dcterms:W3CDTF">2023-06-10T20:53:28Z</dcterms:modified>
</cp:coreProperties>
</file>